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633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011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423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667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990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228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505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3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1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859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784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972C9-EAD2-447B-B2F1-2FCB760DE46D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6F9A-8450-4097-A398-7A6191C07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9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813" y="1122363"/>
            <a:ext cx="11032761" cy="2387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Формирование финансовой грамотности у детей младшего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возраста.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9109" y="3916506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1" name="Picture 3" descr="https://pediatrinfo.ru/wp-content/uploads/2/4/6/246f50a94445a6b4c80ff14934db88b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7781" y="2818150"/>
            <a:ext cx="5024219" cy="403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8454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685" y="365125"/>
            <a:ext cx="10874115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«Содействие повышению уровня финансовой грамотности населения и развитию финансового образования в РФ»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587" y="2218543"/>
            <a:ext cx="10724213" cy="3958419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рассчитана на то, что, обучив сегодняшних школьников финансовой грамотности, спустя годы государство получит финансово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население. </a:t>
            </a:r>
          </a:p>
        </p:txBody>
      </p:sp>
    </p:spTree>
    <p:extLst>
      <p:ext uri="{BB962C8B-B14F-4D97-AF65-F5344CB8AC3E}">
        <p14:creationId xmlns="" xmlns:p14="http://schemas.microsoft.com/office/powerpoint/2010/main" val="289757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7884" y="4457439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Концепци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Национальной программы повышения уровня финансовой грамотности населения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544" y="221677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«Особую значимость для Российской Федерации имеют вопросы повышения финансовой грамотности. В силу особенностей исторического развития страны большинство населения России не только имеет слабое представление о принципах функционирования финансовых рынков и возможностях инвестирования на них, но и испытывает колоссальное недоверие к институтам финансовых рынков» </a:t>
            </a:r>
          </a:p>
        </p:txBody>
      </p:sp>
    </p:spTree>
    <p:extLst>
      <p:ext uri="{BB962C8B-B14F-4D97-AF65-F5344CB8AC3E}">
        <p14:creationId xmlns="" xmlns:p14="http://schemas.microsoft.com/office/powerpoint/2010/main" val="386738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1941" y="2347415"/>
            <a:ext cx="6050415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В.Г. Онушкин и Е.И. Огарев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56" y="474497"/>
            <a:ext cx="10515600" cy="187291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своеобразное ядро или некий концентрат, вокруг которого группируются, объединяются, вступают во взаимодействие и активизируются все другие составные элементы личностной структуры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92217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3063" y="2794425"/>
            <a:ext cx="7923066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М.Э.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Паатова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М.Ш.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Даурова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528" y="406257"/>
            <a:ext cx="10515600" cy="226870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Финансовая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грамотность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совокупность знаний, навыков, умений и установок в финансовой сфере и личностных социально-психологических характеристик,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которых определяет способность и готовность человека продуктивно выполнять различные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социальноэкономические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99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установки обучения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грамотности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Кривоваловой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Н.А.: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познавательной и социальной активности обучающегося младшего школьного возраста; 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усвоение навыков участия в деловых играх, делового общения и решения ситуативных проблемных задач; 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усвоение навыков управленческой деятельности.  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722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определение в программе PISA-2012 имеет вид: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Финансовая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представляет собой знание и понимание финансовых понятий и финансовых рисков, а также навыки, мотивацию и уверенность, необходимые для принятия эффективных решений в разнообразных финансовых ситуациях, способствующих улучшению финансового благополучия личности и общества, а также возможности участия в экономической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4923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139</Words>
  <Application>Microsoft Office PowerPoint</Application>
  <PresentationFormat>Произвольный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Формирование финансовой грамотности у детей младшего школьного возраста. </vt:lpstr>
      <vt:lpstr>Проект «Содействие повышению уровня финансовой грамотности населения и развитию финансового образования в РФ»</vt:lpstr>
      <vt:lpstr>Концепция Национальной программы повышения уровня финансовой грамотности населения РФ</vt:lpstr>
      <vt:lpstr>В.Г. Онушкин и Е.И. Огарев</vt:lpstr>
      <vt:lpstr>М.Э. Паатова, М.Ш. Даурова </vt:lpstr>
      <vt:lpstr>Целевые установки обучения финансовой грамотности по Кривоваловой Н.А.:</vt:lpstr>
      <vt:lpstr>Рабочее определение в программе PISA-2012 имеет вид: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5kab</dc:creator>
  <cp:lastModifiedBy>Админ</cp:lastModifiedBy>
  <cp:revision>11</cp:revision>
  <dcterms:created xsi:type="dcterms:W3CDTF">2022-02-14T07:00:43Z</dcterms:created>
  <dcterms:modified xsi:type="dcterms:W3CDTF">2022-02-19T05:25:16Z</dcterms:modified>
</cp:coreProperties>
</file>