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4" r:id="rId4"/>
    <p:sldId id="263" r:id="rId5"/>
    <p:sldId id="260" r:id="rId6"/>
    <p:sldId id="258" r:id="rId7"/>
    <p:sldId id="259" r:id="rId8"/>
    <p:sldId id="266" r:id="rId9"/>
    <p:sldId id="262" r:id="rId10"/>
    <p:sldId id="261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0F359-55DA-4B28-AEC3-E762EFF8002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654B0-ECDF-4ADC-9DC5-4039FAB426DB}">
      <dgm:prSet phldrT="[Текст]"/>
      <dgm:spPr/>
      <dgm:t>
        <a:bodyPr/>
        <a:lstStyle/>
        <a:p>
          <a:r>
            <a:rPr lang="ru-RU" dirty="0"/>
            <a:t>Страх не оправдать ожидания окружающих людей</a:t>
          </a:r>
        </a:p>
      </dgm:t>
    </dgm:pt>
    <dgm:pt modelId="{1FF15DAA-04C8-4E44-A44E-CCFCFE36DBDE}" type="parTrans" cxnId="{66DFBE90-013C-4820-9A09-062357FD0166}">
      <dgm:prSet/>
      <dgm:spPr/>
      <dgm:t>
        <a:bodyPr/>
        <a:lstStyle/>
        <a:p>
          <a:endParaRPr lang="ru-RU"/>
        </a:p>
      </dgm:t>
    </dgm:pt>
    <dgm:pt modelId="{8A78E3D1-BA85-40BA-B8A8-9D4121E63EE8}" type="sibTrans" cxnId="{66DFBE90-013C-4820-9A09-062357FD0166}">
      <dgm:prSet/>
      <dgm:spPr/>
      <dgm:t>
        <a:bodyPr/>
        <a:lstStyle/>
        <a:p>
          <a:endParaRPr lang="ru-RU"/>
        </a:p>
      </dgm:t>
    </dgm:pt>
    <dgm:pt modelId="{08AA09FA-4FC7-4746-A738-CDA4675EB9BB}">
      <dgm:prSet phldrT="[Текст]"/>
      <dgm:spPr/>
      <dgm:t>
        <a:bodyPr/>
        <a:lstStyle/>
        <a:p>
          <a:r>
            <a:rPr lang="ru-RU" dirty="0"/>
            <a:t>Страх показать низкий результат, быть хуже остальных</a:t>
          </a:r>
        </a:p>
      </dgm:t>
    </dgm:pt>
    <dgm:pt modelId="{EE13F342-332F-4FC3-82DA-7C0A02354392}" type="parTrans" cxnId="{509737EF-4E8F-439A-AC5D-E1FFC7437453}">
      <dgm:prSet/>
      <dgm:spPr/>
      <dgm:t>
        <a:bodyPr/>
        <a:lstStyle/>
        <a:p>
          <a:endParaRPr lang="ru-RU"/>
        </a:p>
      </dgm:t>
    </dgm:pt>
    <dgm:pt modelId="{97A454A3-312E-4C1A-9DCD-8A2508C3DC98}" type="sibTrans" cxnId="{509737EF-4E8F-439A-AC5D-E1FFC7437453}">
      <dgm:prSet/>
      <dgm:spPr/>
      <dgm:t>
        <a:bodyPr/>
        <a:lstStyle/>
        <a:p>
          <a:endParaRPr lang="ru-RU"/>
        </a:p>
      </dgm:t>
    </dgm:pt>
    <dgm:pt modelId="{F747C92C-C242-4157-94FD-547912A08E71}">
      <dgm:prSet phldrT="[Текст]"/>
      <dgm:spPr/>
      <dgm:t>
        <a:bodyPr/>
        <a:lstStyle/>
        <a:p>
          <a:r>
            <a:rPr lang="ru-RU" dirty="0"/>
            <a:t>Страх неопределенности</a:t>
          </a:r>
        </a:p>
      </dgm:t>
    </dgm:pt>
    <dgm:pt modelId="{C31393E3-1A43-471B-A993-448AF24F4CDB}" type="parTrans" cxnId="{6EBB6AC1-F9BB-4106-9E5C-40517460875E}">
      <dgm:prSet/>
      <dgm:spPr/>
      <dgm:t>
        <a:bodyPr/>
        <a:lstStyle/>
        <a:p>
          <a:endParaRPr lang="ru-RU"/>
        </a:p>
      </dgm:t>
    </dgm:pt>
    <dgm:pt modelId="{80D0D1C8-0F78-463B-8668-CEB72CE9E250}" type="sibTrans" cxnId="{6EBB6AC1-F9BB-4106-9E5C-40517460875E}">
      <dgm:prSet/>
      <dgm:spPr/>
      <dgm:t>
        <a:bodyPr/>
        <a:lstStyle/>
        <a:p>
          <a:endParaRPr lang="ru-RU"/>
        </a:p>
      </dgm:t>
    </dgm:pt>
    <dgm:pt modelId="{38BC14D1-6B55-47F6-9A3F-9E7F7AB2D551}">
      <dgm:prSet phldrT="[Текст]"/>
      <dgm:spPr/>
      <dgm:t>
        <a:bodyPr/>
        <a:lstStyle/>
        <a:p>
          <a:r>
            <a:rPr lang="ru-RU" dirty="0"/>
            <a:t>Напряженная атмосфера (жесткие требования, множественные запреты)</a:t>
          </a:r>
        </a:p>
      </dgm:t>
    </dgm:pt>
    <dgm:pt modelId="{321D5244-908B-4B3E-B7F1-5486A416F961}" type="parTrans" cxnId="{C0816B38-3874-400F-BF4F-FBF07D28EDF5}">
      <dgm:prSet/>
      <dgm:spPr/>
      <dgm:t>
        <a:bodyPr/>
        <a:lstStyle/>
        <a:p>
          <a:endParaRPr lang="ru-RU"/>
        </a:p>
      </dgm:t>
    </dgm:pt>
    <dgm:pt modelId="{78603E6E-4446-4A94-B4F4-20796081B84B}" type="sibTrans" cxnId="{C0816B38-3874-400F-BF4F-FBF07D28EDF5}">
      <dgm:prSet/>
      <dgm:spPr/>
      <dgm:t>
        <a:bodyPr/>
        <a:lstStyle/>
        <a:p>
          <a:endParaRPr lang="ru-RU"/>
        </a:p>
      </dgm:t>
    </dgm:pt>
    <dgm:pt modelId="{A82F9D77-9BD1-4557-9EC7-6C82F91C5695}" type="pres">
      <dgm:prSet presAssocID="{B790F359-55DA-4B28-AEC3-E762EFF800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B53377-35E0-421C-82EC-151EF43204DB}" type="pres">
      <dgm:prSet presAssocID="{83E654B0-ECDF-4ADC-9DC5-4039FAB426DB}" presName="composite" presStyleCnt="0"/>
      <dgm:spPr/>
    </dgm:pt>
    <dgm:pt modelId="{B9E4EFA1-0A0C-4EDA-84BC-DBFE77B5C9C2}" type="pres">
      <dgm:prSet presAssocID="{83E654B0-ECDF-4ADC-9DC5-4039FAB426DB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C659C-C0E1-4101-A8FE-C1E0847B78D0}" type="pres">
      <dgm:prSet presAssocID="{83E654B0-ECDF-4ADC-9DC5-4039FAB426DB}" presName="rect2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A6628032-017C-440B-B4D2-CABE924D2D57}" type="pres">
      <dgm:prSet presAssocID="{8A78E3D1-BA85-40BA-B8A8-9D4121E63EE8}" presName="sibTrans" presStyleCnt="0"/>
      <dgm:spPr/>
    </dgm:pt>
    <dgm:pt modelId="{7824ED6A-85B2-4992-97B0-A86C56752841}" type="pres">
      <dgm:prSet presAssocID="{08AA09FA-4FC7-4746-A738-CDA4675EB9BB}" presName="composite" presStyleCnt="0"/>
      <dgm:spPr/>
    </dgm:pt>
    <dgm:pt modelId="{C049ADDB-0356-4FB2-9915-70C61F396616}" type="pres">
      <dgm:prSet presAssocID="{08AA09FA-4FC7-4746-A738-CDA4675EB9BB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65A5D-3414-4B83-BEFC-C3D5939041F9}" type="pres">
      <dgm:prSet presAssocID="{08AA09FA-4FC7-4746-A738-CDA4675EB9BB}" presName="rect2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</dgm:spPr>
    </dgm:pt>
    <dgm:pt modelId="{70A69877-2CD6-45FC-AC37-87F2197A841A}" type="pres">
      <dgm:prSet presAssocID="{97A454A3-312E-4C1A-9DCD-8A2508C3DC98}" presName="sibTrans" presStyleCnt="0"/>
      <dgm:spPr/>
    </dgm:pt>
    <dgm:pt modelId="{B23D2AC3-1B97-454A-A4A8-F201D792FFD2}" type="pres">
      <dgm:prSet presAssocID="{F747C92C-C242-4157-94FD-547912A08E71}" presName="composite" presStyleCnt="0"/>
      <dgm:spPr/>
    </dgm:pt>
    <dgm:pt modelId="{100174F4-C02C-4A0F-AB38-50952FBB3C03}" type="pres">
      <dgm:prSet presAssocID="{F747C92C-C242-4157-94FD-547912A08E71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1C875-B989-4757-AB08-701DE01555F5}" type="pres">
      <dgm:prSet presAssocID="{F747C92C-C242-4157-94FD-547912A08E71}" presName="rect2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34000" r="-34000"/>
          </a:stretch>
        </a:blipFill>
      </dgm:spPr>
    </dgm:pt>
    <dgm:pt modelId="{18058FA7-A8DE-4C48-BADD-BEA163925EA8}" type="pres">
      <dgm:prSet presAssocID="{80D0D1C8-0F78-463B-8668-CEB72CE9E250}" presName="sibTrans" presStyleCnt="0"/>
      <dgm:spPr/>
    </dgm:pt>
    <dgm:pt modelId="{B76E367B-CB9B-42A2-A816-3601814961FA}" type="pres">
      <dgm:prSet presAssocID="{38BC14D1-6B55-47F6-9A3F-9E7F7AB2D551}" presName="composite" presStyleCnt="0"/>
      <dgm:spPr/>
    </dgm:pt>
    <dgm:pt modelId="{4BAB06CD-B647-476E-B0B6-5E5893C29498}" type="pres">
      <dgm:prSet presAssocID="{38BC14D1-6B55-47F6-9A3F-9E7F7AB2D551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3BB99-C63D-461F-B560-4B4AC6C8E776}" type="pres">
      <dgm:prSet presAssocID="{38BC14D1-6B55-47F6-9A3F-9E7F7AB2D551}" presName="rect2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1000" r="-31000"/>
          </a:stretch>
        </a:blipFill>
      </dgm:spPr>
    </dgm:pt>
  </dgm:ptLst>
  <dgm:cxnLst>
    <dgm:cxn modelId="{509737EF-4E8F-439A-AC5D-E1FFC7437453}" srcId="{B790F359-55DA-4B28-AEC3-E762EFF80029}" destId="{08AA09FA-4FC7-4746-A738-CDA4675EB9BB}" srcOrd="1" destOrd="0" parTransId="{EE13F342-332F-4FC3-82DA-7C0A02354392}" sibTransId="{97A454A3-312E-4C1A-9DCD-8A2508C3DC98}"/>
    <dgm:cxn modelId="{435EBEC0-2681-4C03-B71D-71E6F121AC58}" type="presOf" srcId="{08AA09FA-4FC7-4746-A738-CDA4675EB9BB}" destId="{C049ADDB-0356-4FB2-9915-70C61F396616}" srcOrd="0" destOrd="0" presId="urn:microsoft.com/office/officeart/2008/layout/PictureStrips"/>
    <dgm:cxn modelId="{C0816B38-3874-400F-BF4F-FBF07D28EDF5}" srcId="{B790F359-55DA-4B28-AEC3-E762EFF80029}" destId="{38BC14D1-6B55-47F6-9A3F-9E7F7AB2D551}" srcOrd="3" destOrd="0" parTransId="{321D5244-908B-4B3E-B7F1-5486A416F961}" sibTransId="{78603E6E-4446-4A94-B4F4-20796081B84B}"/>
    <dgm:cxn modelId="{6E58A869-AE99-4426-9FEA-7D1E8D6AFBCD}" type="presOf" srcId="{B790F359-55DA-4B28-AEC3-E762EFF80029}" destId="{A82F9D77-9BD1-4557-9EC7-6C82F91C5695}" srcOrd="0" destOrd="0" presId="urn:microsoft.com/office/officeart/2008/layout/PictureStrips"/>
    <dgm:cxn modelId="{7C345C8F-870E-449D-A8D4-EBF3EF4FB575}" type="presOf" srcId="{F747C92C-C242-4157-94FD-547912A08E71}" destId="{100174F4-C02C-4A0F-AB38-50952FBB3C03}" srcOrd="0" destOrd="0" presId="urn:microsoft.com/office/officeart/2008/layout/PictureStrips"/>
    <dgm:cxn modelId="{6EBB6AC1-F9BB-4106-9E5C-40517460875E}" srcId="{B790F359-55DA-4B28-AEC3-E762EFF80029}" destId="{F747C92C-C242-4157-94FD-547912A08E71}" srcOrd="2" destOrd="0" parTransId="{C31393E3-1A43-471B-A993-448AF24F4CDB}" sibTransId="{80D0D1C8-0F78-463B-8668-CEB72CE9E250}"/>
    <dgm:cxn modelId="{F37B5673-BC10-409A-9775-D4250FE77775}" type="presOf" srcId="{83E654B0-ECDF-4ADC-9DC5-4039FAB426DB}" destId="{B9E4EFA1-0A0C-4EDA-84BC-DBFE77B5C9C2}" srcOrd="0" destOrd="0" presId="urn:microsoft.com/office/officeart/2008/layout/PictureStrips"/>
    <dgm:cxn modelId="{66DFBE90-013C-4820-9A09-062357FD0166}" srcId="{B790F359-55DA-4B28-AEC3-E762EFF80029}" destId="{83E654B0-ECDF-4ADC-9DC5-4039FAB426DB}" srcOrd="0" destOrd="0" parTransId="{1FF15DAA-04C8-4E44-A44E-CCFCFE36DBDE}" sibTransId="{8A78E3D1-BA85-40BA-B8A8-9D4121E63EE8}"/>
    <dgm:cxn modelId="{656FD3C8-CD49-437D-A0C6-0542DDFE03F5}" type="presOf" srcId="{38BC14D1-6B55-47F6-9A3F-9E7F7AB2D551}" destId="{4BAB06CD-B647-476E-B0B6-5E5893C29498}" srcOrd="0" destOrd="0" presId="urn:microsoft.com/office/officeart/2008/layout/PictureStrips"/>
    <dgm:cxn modelId="{68C88D08-3D6E-4655-AA8B-22452D871363}" type="presParOf" srcId="{A82F9D77-9BD1-4557-9EC7-6C82F91C5695}" destId="{C1B53377-35E0-421C-82EC-151EF43204DB}" srcOrd="0" destOrd="0" presId="urn:microsoft.com/office/officeart/2008/layout/PictureStrips"/>
    <dgm:cxn modelId="{50B8517F-FCD6-44CB-B567-28B3E78E5053}" type="presParOf" srcId="{C1B53377-35E0-421C-82EC-151EF43204DB}" destId="{B9E4EFA1-0A0C-4EDA-84BC-DBFE77B5C9C2}" srcOrd="0" destOrd="0" presId="urn:microsoft.com/office/officeart/2008/layout/PictureStrips"/>
    <dgm:cxn modelId="{63D01ABD-AA7B-4C4F-AA07-8A6D7E3259F3}" type="presParOf" srcId="{C1B53377-35E0-421C-82EC-151EF43204DB}" destId="{E90C659C-C0E1-4101-A8FE-C1E0847B78D0}" srcOrd="1" destOrd="0" presId="urn:microsoft.com/office/officeart/2008/layout/PictureStrips"/>
    <dgm:cxn modelId="{55C11325-CBF6-4307-870E-C9519DA741CA}" type="presParOf" srcId="{A82F9D77-9BD1-4557-9EC7-6C82F91C5695}" destId="{A6628032-017C-440B-B4D2-CABE924D2D57}" srcOrd="1" destOrd="0" presId="urn:microsoft.com/office/officeart/2008/layout/PictureStrips"/>
    <dgm:cxn modelId="{21AEAF98-5197-4A48-8365-ACBFFAD45B36}" type="presParOf" srcId="{A82F9D77-9BD1-4557-9EC7-6C82F91C5695}" destId="{7824ED6A-85B2-4992-97B0-A86C56752841}" srcOrd="2" destOrd="0" presId="urn:microsoft.com/office/officeart/2008/layout/PictureStrips"/>
    <dgm:cxn modelId="{70F34490-7E96-4756-9945-4504F83006A4}" type="presParOf" srcId="{7824ED6A-85B2-4992-97B0-A86C56752841}" destId="{C049ADDB-0356-4FB2-9915-70C61F396616}" srcOrd="0" destOrd="0" presId="urn:microsoft.com/office/officeart/2008/layout/PictureStrips"/>
    <dgm:cxn modelId="{586CA8DF-9025-4BA3-A933-06B363E9B2DA}" type="presParOf" srcId="{7824ED6A-85B2-4992-97B0-A86C56752841}" destId="{35565A5D-3414-4B83-BEFC-C3D5939041F9}" srcOrd="1" destOrd="0" presId="urn:microsoft.com/office/officeart/2008/layout/PictureStrips"/>
    <dgm:cxn modelId="{9F8EBC72-49D9-4FF0-9FB7-C05CB0185B8F}" type="presParOf" srcId="{A82F9D77-9BD1-4557-9EC7-6C82F91C5695}" destId="{70A69877-2CD6-45FC-AC37-87F2197A841A}" srcOrd="3" destOrd="0" presId="urn:microsoft.com/office/officeart/2008/layout/PictureStrips"/>
    <dgm:cxn modelId="{E70A6053-DB04-4DEB-B41A-988534D8FA21}" type="presParOf" srcId="{A82F9D77-9BD1-4557-9EC7-6C82F91C5695}" destId="{B23D2AC3-1B97-454A-A4A8-F201D792FFD2}" srcOrd="4" destOrd="0" presId="urn:microsoft.com/office/officeart/2008/layout/PictureStrips"/>
    <dgm:cxn modelId="{E5BA8F14-436B-4FB6-B16A-76F759A25721}" type="presParOf" srcId="{B23D2AC3-1B97-454A-A4A8-F201D792FFD2}" destId="{100174F4-C02C-4A0F-AB38-50952FBB3C03}" srcOrd="0" destOrd="0" presId="urn:microsoft.com/office/officeart/2008/layout/PictureStrips"/>
    <dgm:cxn modelId="{469E41A2-2067-429B-ACB8-090C1D03E64D}" type="presParOf" srcId="{B23D2AC3-1B97-454A-A4A8-F201D792FFD2}" destId="{9891C875-B989-4757-AB08-701DE01555F5}" srcOrd="1" destOrd="0" presId="urn:microsoft.com/office/officeart/2008/layout/PictureStrips"/>
    <dgm:cxn modelId="{A1A11A5F-656A-4CB4-B647-3740E9D1DFC7}" type="presParOf" srcId="{A82F9D77-9BD1-4557-9EC7-6C82F91C5695}" destId="{18058FA7-A8DE-4C48-BADD-BEA163925EA8}" srcOrd="5" destOrd="0" presId="urn:microsoft.com/office/officeart/2008/layout/PictureStrips"/>
    <dgm:cxn modelId="{DBA53591-EED9-45D5-A4CC-6262549A2E19}" type="presParOf" srcId="{A82F9D77-9BD1-4557-9EC7-6C82F91C5695}" destId="{B76E367B-CB9B-42A2-A816-3601814961FA}" srcOrd="6" destOrd="0" presId="urn:microsoft.com/office/officeart/2008/layout/PictureStrips"/>
    <dgm:cxn modelId="{57AED14B-1E3A-4B52-8E46-943E80C07A9E}" type="presParOf" srcId="{B76E367B-CB9B-42A2-A816-3601814961FA}" destId="{4BAB06CD-B647-476E-B0B6-5E5893C29498}" srcOrd="0" destOrd="0" presId="urn:microsoft.com/office/officeart/2008/layout/PictureStrips"/>
    <dgm:cxn modelId="{4023AAFD-C332-4B1D-8E1E-432E1F7127A3}" type="presParOf" srcId="{B76E367B-CB9B-42A2-A816-3601814961FA}" destId="{98B3BB99-C63D-461F-B560-4B4AC6C8E77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70501-A37D-487F-9542-59F3EADFC8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7A187-10F2-4E22-93D5-2F406EA03A2B}">
      <dgm:prSet phldrT="[Текст]"/>
      <dgm:spPr/>
      <dgm:t>
        <a:bodyPr/>
        <a:lstStyle/>
        <a:p>
          <a:r>
            <a:rPr lang="ru-RU" dirty="0"/>
            <a:t>От Петрова я ничего хорошего не жду!</a:t>
          </a:r>
        </a:p>
      </dgm:t>
    </dgm:pt>
    <dgm:pt modelId="{49F228BF-DB60-405A-820A-ADBB069A8113}" type="parTrans" cxnId="{7BF63816-A723-4948-A2D0-EC1F0ABC754D}">
      <dgm:prSet/>
      <dgm:spPr/>
      <dgm:t>
        <a:bodyPr/>
        <a:lstStyle/>
        <a:p>
          <a:endParaRPr lang="ru-RU"/>
        </a:p>
      </dgm:t>
    </dgm:pt>
    <dgm:pt modelId="{307220D5-3047-45F8-A544-216153FE15AC}" type="sibTrans" cxnId="{7BF63816-A723-4948-A2D0-EC1F0ABC754D}">
      <dgm:prSet/>
      <dgm:spPr/>
      <dgm:t>
        <a:bodyPr/>
        <a:lstStyle/>
        <a:p>
          <a:endParaRPr lang="ru-RU"/>
        </a:p>
      </dgm:t>
    </dgm:pt>
    <dgm:pt modelId="{8A7840D8-D2E6-4487-83A6-CE784F03306F}">
      <dgm:prSet phldrT="[Текст]"/>
      <dgm:spPr/>
      <dgm:t>
        <a:bodyPr/>
        <a:lstStyle/>
        <a:p>
          <a:r>
            <a:rPr lang="ru-RU" dirty="0"/>
            <a:t>Не сдашь – пойдешь дворником работать!</a:t>
          </a:r>
        </a:p>
      </dgm:t>
    </dgm:pt>
    <dgm:pt modelId="{86F7B8E5-DDFB-4536-994D-1C70626D6C41}" type="parTrans" cxnId="{7262B3CD-706E-4CA7-8A0C-8690314813D1}">
      <dgm:prSet/>
      <dgm:spPr/>
      <dgm:t>
        <a:bodyPr/>
        <a:lstStyle/>
        <a:p>
          <a:endParaRPr lang="ru-RU"/>
        </a:p>
      </dgm:t>
    </dgm:pt>
    <dgm:pt modelId="{A53D1701-C274-495A-BFF7-5BA483152422}" type="sibTrans" cxnId="{7262B3CD-706E-4CA7-8A0C-8690314813D1}">
      <dgm:prSet/>
      <dgm:spPr/>
      <dgm:t>
        <a:bodyPr/>
        <a:lstStyle/>
        <a:p>
          <a:endParaRPr lang="ru-RU"/>
        </a:p>
      </dgm:t>
    </dgm:pt>
    <dgm:pt modelId="{F0C84C76-2A1E-4334-AAE5-87128925A7E0}">
      <dgm:prSet phldrT="[Текст]"/>
      <dgm:spPr/>
      <dgm:t>
        <a:bodyPr/>
        <a:lstStyle/>
        <a:p>
          <a:r>
            <a:rPr lang="ru-RU" dirty="0"/>
            <a:t>Зачем ты вообще пошел в 11 класс?!</a:t>
          </a:r>
        </a:p>
      </dgm:t>
    </dgm:pt>
    <dgm:pt modelId="{B57FA05F-2F9E-447C-81B0-8134ED45BC49}" type="parTrans" cxnId="{D5058A2B-CEA9-42C8-876E-9A5D2AD719C6}">
      <dgm:prSet/>
      <dgm:spPr/>
      <dgm:t>
        <a:bodyPr/>
        <a:lstStyle/>
        <a:p>
          <a:endParaRPr lang="ru-RU"/>
        </a:p>
      </dgm:t>
    </dgm:pt>
    <dgm:pt modelId="{74D3EC74-4597-4930-AAD8-09F89CAEB40E}" type="sibTrans" cxnId="{D5058A2B-CEA9-42C8-876E-9A5D2AD719C6}">
      <dgm:prSet/>
      <dgm:spPr/>
      <dgm:t>
        <a:bodyPr/>
        <a:lstStyle/>
        <a:p>
          <a:endParaRPr lang="ru-RU"/>
        </a:p>
      </dgm:t>
    </dgm:pt>
    <dgm:pt modelId="{AF9F63AA-8DD2-4444-B300-0CFF24D6F6D6}" type="pres">
      <dgm:prSet presAssocID="{35970501-A37D-487F-9542-59F3EADFC8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F39DC24-9F43-4BAE-92F6-B99050CE19FB}" type="pres">
      <dgm:prSet presAssocID="{35970501-A37D-487F-9542-59F3EADFC838}" presName="Name1" presStyleCnt="0"/>
      <dgm:spPr/>
    </dgm:pt>
    <dgm:pt modelId="{273D89B7-834B-4EA0-978D-9F469CBB0DDE}" type="pres">
      <dgm:prSet presAssocID="{35970501-A37D-487F-9542-59F3EADFC838}" presName="cycle" presStyleCnt="0"/>
      <dgm:spPr/>
    </dgm:pt>
    <dgm:pt modelId="{AAA7DE28-409D-456B-834C-2ED1AD601297}" type="pres">
      <dgm:prSet presAssocID="{35970501-A37D-487F-9542-59F3EADFC838}" presName="srcNode" presStyleLbl="node1" presStyleIdx="0" presStyleCnt="3"/>
      <dgm:spPr/>
    </dgm:pt>
    <dgm:pt modelId="{F517E62C-F048-4CB8-91F1-F13BBB7F6A98}" type="pres">
      <dgm:prSet presAssocID="{35970501-A37D-487F-9542-59F3EADFC838}" presName="conn" presStyleLbl="parChTrans1D2" presStyleIdx="0" presStyleCnt="1"/>
      <dgm:spPr/>
      <dgm:t>
        <a:bodyPr/>
        <a:lstStyle/>
        <a:p>
          <a:endParaRPr lang="ru-RU"/>
        </a:p>
      </dgm:t>
    </dgm:pt>
    <dgm:pt modelId="{EE49A526-460F-44F8-A7C2-F389FACD19A5}" type="pres">
      <dgm:prSet presAssocID="{35970501-A37D-487F-9542-59F3EADFC838}" presName="extraNode" presStyleLbl="node1" presStyleIdx="0" presStyleCnt="3"/>
      <dgm:spPr/>
    </dgm:pt>
    <dgm:pt modelId="{668DAD17-13C2-4DFD-B5C9-414F0B906504}" type="pres">
      <dgm:prSet presAssocID="{35970501-A37D-487F-9542-59F3EADFC838}" presName="dstNode" presStyleLbl="node1" presStyleIdx="0" presStyleCnt="3"/>
      <dgm:spPr/>
    </dgm:pt>
    <dgm:pt modelId="{8C018FAC-BDDB-43E8-8D92-7212AC1CB14C}" type="pres">
      <dgm:prSet presAssocID="{7527A187-10F2-4E22-93D5-2F406EA03A2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01677-EC55-4341-8CBF-430E6ED203E6}" type="pres">
      <dgm:prSet presAssocID="{7527A187-10F2-4E22-93D5-2F406EA03A2B}" presName="accent_1" presStyleCnt="0"/>
      <dgm:spPr/>
    </dgm:pt>
    <dgm:pt modelId="{9F516170-B29F-4DB9-95B1-398A59BDDBE6}" type="pres">
      <dgm:prSet presAssocID="{7527A187-10F2-4E22-93D5-2F406EA03A2B}" presName="accentRepeatNode" presStyleLbl="solidFgAcc1" presStyleIdx="0" presStyleCnt="3"/>
      <dgm:spPr/>
    </dgm:pt>
    <dgm:pt modelId="{BFD9335D-51BE-4593-A4DC-02D97377998B}" type="pres">
      <dgm:prSet presAssocID="{8A7840D8-D2E6-4487-83A6-CE784F03306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B1374-4109-417D-8F73-546BBAD9F266}" type="pres">
      <dgm:prSet presAssocID="{8A7840D8-D2E6-4487-83A6-CE784F03306F}" presName="accent_2" presStyleCnt="0"/>
      <dgm:spPr/>
    </dgm:pt>
    <dgm:pt modelId="{32EAF216-7CB3-4F82-80F7-4DD42D122F30}" type="pres">
      <dgm:prSet presAssocID="{8A7840D8-D2E6-4487-83A6-CE784F03306F}" presName="accentRepeatNode" presStyleLbl="solidFgAcc1" presStyleIdx="1" presStyleCnt="3"/>
      <dgm:spPr/>
    </dgm:pt>
    <dgm:pt modelId="{D6060989-F775-4D32-9105-918CD6683595}" type="pres">
      <dgm:prSet presAssocID="{F0C84C76-2A1E-4334-AAE5-87128925A7E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DE5D4-B81C-46B0-BA7B-E54BA8A00755}" type="pres">
      <dgm:prSet presAssocID="{F0C84C76-2A1E-4334-AAE5-87128925A7E0}" presName="accent_3" presStyleCnt="0"/>
      <dgm:spPr/>
    </dgm:pt>
    <dgm:pt modelId="{371AB193-A4CF-420E-A04D-D566F87344B3}" type="pres">
      <dgm:prSet presAssocID="{F0C84C76-2A1E-4334-AAE5-87128925A7E0}" presName="accentRepeatNode" presStyleLbl="solidFgAcc1" presStyleIdx="2" presStyleCnt="3"/>
      <dgm:spPr/>
    </dgm:pt>
  </dgm:ptLst>
  <dgm:cxnLst>
    <dgm:cxn modelId="{B79A1BD6-213E-4020-B669-5C14592B2E15}" type="presOf" srcId="{8A7840D8-D2E6-4487-83A6-CE784F03306F}" destId="{BFD9335D-51BE-4593-A4DC-02D97377998B}" srcOrd="0" destOrd="0" presId="urn:microsoft.com/office/officeart/2008/layout/VerticalCurvedList"/>
    <dgm:cxn modelId="{CEE8FD46-05DD-41C9-9077-2F9CA269D628}" type="presOf" srcId="{7527A187-10F2-4E22-93D5-2F406EA03A2B}" destId="{8C018FAC-BDDB-43E8-8D92-7212AC1CB14C}" srcOrd="0" destOrd="0" presId="urn:microsoft.com/office/officeart/2008/layout/VerticalCurvedList"/>
    <dgm:cxn modelId="{879656C1-90FB-430D-9677-2EFCE8738BF5}" type="presOf" srcId="{F0C84C76-2A1E-4334-AAE5-87128925A7E0}" destId="{D6060989-F775-4D32-9105-918CD6683595}" srcOrd="0" destOrd="0" presId="urn:microsoft.com/office/officeart/2008/layout/VerticalCurvedList"/>
    <dgm:cxn modelId="{7262B3CD-706E-4CA7-8A0C-8690314813D1}" srcId="{35970501-A37D-487F-9542-59F3EADFC838}" destId="{8A7840D8-D2E6-4487-83A6-CE784F03306F}" srcOrd="1" destOrd="0" parTransId="{86F7B8E5-DDFB-4536-994D-1C70626D6C41}" sibTransId="{A53D1701-C274-495A-BFF7-5BA483152422}"/>
    <dgm:cxn modelId="{D5058A2B-CEA9-42C8-876E-9A5D2AD719C6}" srcId="{35970501-A37D-487F-9542-59F3EADFC838}" destId="{F0C84C76-2A1E-4334-AAE5-87128925A7E0}" srcOrd="2" destOrd="0" parTransId="{B57FA05F-2F9E-447C-81B0-8134ED45BC49}" sibTransId="{74D3EC74-4597-4930-AAD8-09F89CAEB40E}"/>
    <dgm:cxn modelId="{6226B315-42F3-4966-A0A4-461A917B7434}" type="presOf" srcId="{307220D5-3047-45F8-A544-216153FE15AC}" destId="{F517E62C-F048-4CB8-91F1-F13BBB7F6A98}" srcOrd="0" destOrd="0" presId="urn:microsoft.com/office/officeart/2008/layout/VerticalCurvedList"/>
    <dgm:cxn modelId="{2F2E4C9D-26B5-4497-A431-F1A18253A353}" type="presOf" srcId="{35970501-A37D-487F-9542-59F3EADFC838}" destId="{AF9F63AA-8DD2-4444-B300-0CFF24D6F6D6}" srcOrd="0" destOrd="0" presId="urn:microsoft.com/office/officeart/2008/layout/VerticalCurvedList"/>
    <dgm:cxn modelId="{7BF63816-A723-4948-A2D0-EC1F0ABC754D}" srcId="{35970501-A37D-487F-9542-59F3EADFC838}" destId="{7527A187-10F2-4E22-93D5-2F406EA03A2B}" srcOrd="0" destOrd="0" parTransId="{49F228BF-DB60-405A-820A-ADBB069A8113}" sibTransId="{307220D5-3047-45F8-A544-216153FE15AC}"/>
    <dgm:cxn modelId="{7FC68F5D-5A40-459A-8D7D-D36ACA7D85F9}" type="presParOf" srcId="{AF9F63AA-8DD2-4444-B300-0CFF24D6F6D6}" destId="{1F39DC24-9F43-4BAE-92F6-B99050CE19FB}" srcOrd="0" destOrd="0" presId="urn:microsoft.com/office/officeart/2008/layout/VerticalCurvedList"/>
    <dgm:cxn modelId="{E4596339-E18C-47FE-8788-567E090FBFF9}" type="presParOf" srcId="{1F39DC24-9F43-4BAE-92F6-B99050CE19FB}" destId="{273D89B7-834B-4EA0-978D-9F469CBB0DDE}" srcOrd="0" destOrd="0" presId="urn:microsoft.com/office/officeart/2008/layout/VerticalCurvedList"/>
    <dgm:cxn modelId="{29833D43-A13C-4840-80C9-FB4CAD937A43}" type="presParOf" srcId="{273D89B7-834B-4EA0-978D-9F469CBB0DDE}" destId="{AAA7DE28-409D-456B-834C-2ED1AD601297}" srcOrd="0" destOrd="0" presId="urn:microsoft.com/office/officeart/2008/layout/VerticalCurvedList"/>
    <dgm:cxn modelId="{7B1BF750-712B-4A02-B975-146AF09F602D}" type="presParOf" srcId="{273D89B7-834B-4EA0-978D-9F469CBB0DDE}" destId="{F517E62C-F048-4CB8-91F1-F13BBB7F6A98}" srcOrd="1" destOrd="0" presId="urn:microsoft.com/office/officeart/2008/layout/VerticalCurvedList"/>
    <dgm:cxn modelId="{C75CA8CA-A5D2-4EE5-8D9E-44B83E4B7561}" type="presParOf" srcId="{273D89B7-834B-4EA0-978D-9F469CBB0DDE}" destId="{EE49A526-460F-44F8-A7C2-F389FACD19A5}" srcOrd="2" destOrd="0" presId="urn:microsoft.com/office/officeart/2008/layout/VerticalCurvedList"/>
    <dgm:cxn modelId="{EE4AB4B0-1F19-418E-91B4-E839223ECC6B}" type="presParOf" srcId="{273D89B7-834B-4EA0-978D-9F469CBB0DDE}" destId="{668DAD17-13C2-4DFD-B5C9-414F0B906504}" srcOrd="3" destOrd="0" presId="urn:microsoft.com/office/officeart/2008/layout/VerticalCurvedList"/>
    <dgm:cxn modelId="{27240286-154A-433A-A12B-D2DC99A9AD0B}" type="presParOf" srcId="{1F39DC24-9F43-4BAE-92F6-B99050CE19FB}" destId="{8C018FAC-BDDB-43E8-8D92-7212AC1CB14C}" srcOrd="1" destOrd="0" presId="urn:microsoft.com/office/officeart/2008/layout/VerticalCurvedList"/>
    <dgm:cxn modelId="{2F9AEB4D-3B29-42C4-A5BA-81AFB4E7C207}" type="presParOf" srcId="{1F39DC24-9F43-4BAE-92F6-B99050CE19FB}" destId="{33A01677-EC55-4341-8CBF-430E6ED203E6}" srcOrd="2" destOrd="0" presId="urn:microsoft.com/office/officeart/2008/layout/VerticalCurvedList"/>
    <dgm:cxn modelId="{C1D7E8D7-9774-4A5D-9F7C-AD69F4369A82}" type="presParOf" srcId="{33A01677-EC55-4341-8CBF-430E6ED203E6}" destId="{9F516170-B29F-4DB9-95B1-398A59BDDBE6}" srcOrd="0" destOrd="0" presId="urn:microsoft.com/office/officeart/2008/layout/VerticalCurvedList"/>
    <dgm:cxn modelId="{0249B23C-F854-48A5-B3BC-5475B9F91448}" type="presParOf" srcId="{1F39DC24-9F43-4BAE-92F6-B99050CE19FB}" destId="{BFD9335D-51BE-4593-A4DC-02D97377998B}" srcOrd="3" destOrd="0" presId="urn:microsoft.com/office/officeart/2008/layout/VerticalCurvedList"/>
    <dgm:cxn modelId="{CFC39F48-4E43-4A1B-967B-8668F0652501}" type="presParOf" srcId="{1F39DC24-9F43-4BAE-92F6-B99050CE19FB}" destId="{D99B1374-4109-417D-8F73-546BBAD9F266}" srcOrd="4" destOrd="0" presId="urn:microsoft.com/office/officeart/2008/layout/VerticalCurvedList"/>
    <dgm:cxn modelId="{A5359AAC-0C1A-4ABD-A6E0-8007EF5314AA}" type="presParOf" srcId="{D99B1374-4109-417D-8F73-546BBAD9F266}" destId="{32EAF216-7CB3-4F82-80F7-4DD42D122F30}" srcOrd="0" destOrd="0" presId="urn:microsoft.com/office/officeart/2008/layout/VerticalCurvedList"/>
    <dgm:cxn modelId="{04DD3861-FE5A-4DE5-92DD-FF752575EC60}" type="presParOf" srcId="{1F39DC24-9F43-4BAE-92F6-B99050CE19FB}" destId="{D6060989-F775-4D32-9105-918CD6683595}" srcOrd="5" destOrd="0" presId="urn:microsoft.com/office/officeart/2008/layout/VerticalCurvedList"/>
    <dgm:cxn modelId="{35F5091C-ACF8-4441-8A2C-A7D8D529EF69}" type="presParOf" srcId="{1F39DC24-9F43-4BAE-92F6-B99050CE19FB}" destId="{90CDE5D4-B81C-46B0-BA7B-E54BA8A00755}" srcOrd="6" destOrd="0" presId="urn:microsoft.com/office/officeart/2008/layout/VerticalCurvedList"/>
    <dgm:cxn modelId="{5A95433F-5A65-4A24-A1E4-5AAB46E90C0A}" type="presParOf" srcId="{90CDE5D4-B81C-46B0-BA7B-E54BA8A00755}" destId="{371AB193-A4CF-420E-A04D-D566F87344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5DC28-EFBF-44BE-87E0-318F1F015E4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11B398-D8B6-4405-8D81-52D442F3F8EB}">
      <dgm:prSet phldrT="[Текст]"/>
      <dgm:spPr/>
      <dgm:t>
        <a:bodyPr/>
        <a:lstStyle/>
        <a:p>
          <a:r>
            <a:rPr lang="ru-RU" dirty="0"/>
            <a:t>Вы справитесь! Главное – уделить достаточно времени и сил подготовке!</a:t>
          </a:r>
        </a:p>
      </dgm:t>
    </dgm:pt>
    <dgm:pt modelId="{9A0418B1-7CA4-4714-8FCB-6EDE026B8781}" type="parTrans" cxnId="{AE78FE28-B114-4F71-A562-227BFF200A9D}">
      <dgm:prSet/>
      <dgm:spPr/>
      <dgm:t>
        <a:bodyPr/>
        <a:lstStyle/>
        <a:p>
          <a:endParaRPr lang="ru-RU"/>
        </a:p>
      </dgm:t>
    </dgm:pt>
    <dgm:pt modelId="{DA24B625-AC3E-4E96-973C-DC1B2B7C2E8F}" type="sibTrans" cxnId="{AE78FE28-B114-4F71-A562-227BFF200A9D}">
      <dgm:prSet/>
      <dgm:spPr/>
      <dgm:t>
        <a:bodyPr/>
        <a:lstStyle/>
        <a:p>
          <a:endParaRPr lang="ru-RU"/>
        </a:p>
      </dgm:t>
    </dgm:pt>
    <dgm:pt modelId="{1AF2E73E-22D7-4776-9A81-56FD10E98BE7}">
      <dgm:prSet phldrT="[Текст]"/>
      <dgm:spPr/>
      <dgm:t>
        <a:bodyPr/>
        <a:lstStyle/>
        <a:p>
          <a:r>
            <a:rPr lang="ru-RU" dirty="0"/>
            <a:t>Экзамен важная, но не критичная ситуация в жизни. Из любой ситуации есть выход.</a:t>
          </a:r>
        </a:p>
      </dgm:t>
    </dgm:pt>
    <dgm:pt modelId="{52F85AC6-137A-4116-A119-FFA44DEC7D63}" type="parTrans" cxnId="{DD9ED095-0D6D-4DD9-92C2-D45AC6199851}">
      <dgm:prSet/>
      <dgm:spPr/>
      <dgm:t>
        <a:bodyPr/>
        <a:lstStyle/>
        <a:p>
          <a:endParaRPr lang="ru-RU"/>
        </a:p>
      </dgm:t>
    </dgm:pt>
    <dgm:pt modelId="{FE82D24F-4E42-4CBC-B3E4-3D849A5C9979}" type="sibTrans" cxnId="{DD9ED095-0D6D-4DD9-92C2-D45AC6199851}">
      <dgm:prSet/>
      <dgm:spPr/>
      <dgm:t>
        <a:bodyPr/>
        <a:lstStyle/>
        <a:p>
          <a:endParaRPr lang="ru-RU"/>
        </a:p>
      </dgm:t>
    </dgm:pt>
    <dgm:pt modelId="{E95AD9FC-22B2-4D45-9CDB-1EA442308D0C}">
      <dgm:prSet phldrT="[Текст]"/>
      <dgm:spPr/>
      <dgm:t>
        <a:bodyPr/>
        <a:lstStyle/>
        <a:p>
          <a:r>
            <a:rPr lang="ru-RU" dirty="0"/>
            <a:t>Разработайте индивидуальный маршрут подготовки с учениками «группы риска». </a:t>
          </a:r>
        </a:p>
      </dgm:t>
    </dgm:pt>
    <dgm:pt modelId="{AF64A101-354B-4CA4-974E-1C4D1BA38DB4}" type="parTrans" cxnId="{DEDD996A-31BB-452A-BE8F-B72385D5DA69}">
      <dgm:prSet/>
      <dgm:spPr/>
      <dgm:t>
        <a:bodyPr/>
        <a:lstStyle/>
        <a:p>
          <a:endParaRPr lang="ru-RU"/>
        </a:p>
      </dgm:t>
    </dgm:pt>
    <dgm:pt modelId="{2F893955-85AB-4233-A0BC-FBAAFBD42CC9}" type="sibTrans" cxnId="{DEDD996A-31BB-452A-BE8F-B72385D5DA69}">
      <dgm:prSet/>
      <dgm:spPr/>
      <dgm:t>
        <a:bodyPr/>
        <a:lstStyle/>
        <a:p>
          <a:endParaRPr lang="ru-RU"/>
        </a:p>
      </dgm:t>
    </dgm:pt>
    <dgm:pt modelId="{F930C04F-A362-4C18-8E57-372D382EC3E8}" type="pres">
      <dgm:prSet presAssocID="{C1F5DC28-EFBF-44BE-87E0-318F1F015E4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D99CCCE-6B08-43BB-AA2B-6FF06B1F9393}" type="pres">
      <dgm:prSet presAssocID="{C1F5DC28-EFBF-44BE-87E0-318F1F015E46}" presName="Name1" presStyleCnt="0"/>
      <dgm:spPr/>
    </dgm:pt>
    <dgm:pt modelId="{1E243929-8571-42DA-B45D-352ECA68DFA2}" type="pres">
      <dgm:prSet presAssocID="{C1F5DC28-EFBF-44BE-87E0-318F1F015E46}" presName="cycle" presStyleCnt="0"/>
      <dgm:spPr/>
    </dgm:pt>
    <dgm:pt modelId="{4C554471-0DCD-4062-AEF6-91ED8014AAE9}" type="pres">
      <dgm:prSet presAssocID="{C1F5DC28-EFBF-44BE-87E0-318F1F015E46}" presName="srcNode" presStyleLbl="node1" presStyleIdx="0" presStyleCnt="3"/>
      <dgm:spPr/>
    </dgm:pt>
    <dgm:pt modelId="{B4A8C012-5CE6-49FF-97D5-5C1470FF6A25}" type="pres">
      <dgm:prSet presAssocID="{C1F5DC28-EFBF-44BE-87E0-318F1F015E46}" presName="conn" presStyleLbl="parChTrans1D2" presStyleIdx="0" presStyleCnt="1"/>
      <dgm:spPr/>
      <dgm:t>
        <a:bodyPr/>
        <a:lstStyle/>
        <a:p>
          <a:endParaRPr lang="ru-RU"/>
        </a:p>
      </dgm:t>
    </dgm:pt>
    <dgm:pt modelId="{26F34F7B-E1CE-48BC-BD5B-C455DA9E6E5A}" type="pres">
      <dgm:prSet presAssocID="{C1F5DC28-EFBF-44BE-87E0-318F1F015E46}" presName="extraNode" presStyleLbl="node1" presStyleIdx="0" presStyleCnt="3"/>
      <dgm:spPr/>
    </dgm:pt>
    <dgm:pt modelId="{25514E38-D333-4EBE-9761-79D3D014E875}" type="pres">
      <dgm:prSet presAssocID="{C1F5DC28-EFBF-44BE-87E0-318F1F015E46}" presName="dstNode" presStyleLbl="node1" presStyleIdx="0" presStyleCnt="3"/>
      <dgm:spPr/>
    </dgm:pt>
    <dgm:pt modelId="{E28F0CE1-1FB3-4A70-8944-A88A9DE51015}" type="pres">
      <dgm:prSet presAssocID="{5C11B398-D8B6-4405-8D81-52D442F3F8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95353-A016-4C0D-8987-8CF0B6BD580E}" type="pres">
      <dgm:prSet presAssocID="{5C11B398-D8B6-4405-8D81-52D442F3F8EB}" presName="accent_1" presStyleCnt="0"/>
      <dgm:spPr/>
    </dgm:pt>
    <dgm:pt modelId="{09A84F82-878D-4593-8F78-E61AC3E49686}" type="pres">
      <dgm:prSet presAssocID="{5C11B398-D8B6-4405-8D81-52D442F3F8EB}" presName="accentRepeatNode" presStyleLbl="solidFgAcc1" presStyleIdx="0" presStyleCnt="3"/>
      <dgm:spPr/>
    </dgm:pt>
    <dgm:pt modelId="{E1D95199-C3BD-435E-BC6A-11D5BFB35997}" type="pres">
      <dgm:prSet presAssocID="{1AF2E73E-22D7-4776-9A81-56FD10E98BE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52E026-0368-4F38-9BD4-1FEDFCE4A914}" type="pres">
      <dgm:prSet presAssocID="{1AF2E73E-22D7-4776-9A81-56FD10E98BE7}" presName="accent_2" presStyleCnt="0"/>
      <dgm:spPr/>
    </dgm:pt>
    <dgm:pt modelId="{60730A1A-BCC6-41B6-86C3-258EA83E4AFB}" type="pres">
      <dgm:prSet presAssocID="{1AF2E73E-22D7-4776-9A81-56FD10E98BE7}" presName="accentRepeatNode" presStyleLbl="solidFgAcc1" presStyleIdx="1" presStyleCnt="3"/>
      <dgm:spPr/>
    </dgm:pt>
    <dgm:pt modelId="{BA8B4CFA-856D-4BEE-A8F3-74DD4E49BAB9}" type="pres">
      <dgm:prSet presAssocID="{E95AD9FC-22B2-4D45-9CDB-1EA442308D0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F3A23-3484-4418-8739-45D17EC23778}" type="pres">
      <dgm:prSet presAssocID="{E95AD9FC-22B2-4D45-9CDB-1EA442308D0C}" presName="accent_3" presStyleCnt="0"/>
      <dgm:spPr/>
    </dgm:pt>
    <dgm:pt modelId="{8A31649A-BB78-4813-9DD1-78F2842D831D}" type="pres">
      <dgm:prSet presAssocID="{E95AD9FC-22B2-4D45-9CDB-1EA442308D0C}" presName="accentRepeatNode" presStyleLbl="solidFgAcc1" presStyleIdx="2" presStyleCnt="3"/>
      <dgm:spPr/>
    </dgm:pt>
  </dgm:ptLst>
  <dgm:cxnLst>
    <dgm:cxn modelId="{AE78FE28-B114-4F71-A562-227BFF200A9D}" srcId="{C1F5DC28-EFBF-44BE-87E0-318F1F015E46}" destId="{5C11B398-D8B6-4405-8D81-52D442F3F8EB}" srcOrd="0" destOrd="0" parTransId="{9A0418B1-7CA4-4714-8FCB-6EDE026B8781}" sibTransId="{DA24B625-AC3E-4E96-973C-DC1B2B7C2E8F}"/>
    <dgm:cxn modelId="{6A2606F8-1ABD-491A-A6EF-B7B8CFDB72AC}" type="presOf" srcId="{1AF2E73E-22D7-4776-9A81-56FD10E98BE7}" destId="{E1D95199-C3BD-435E-BC6A-11D5BFB35997}" srcOrd="0" destOrd="0" presId="urn:microsoft.com/office/officeart/2008/layout/VerticalCurvedList"/>
    <dgm:cxn modelId="{6262B5A5-14E2-447C-8BD0-CA859153219F}" type="presOf" srcId="{E95AD9FC-22B2-4D45-9CDB-1EA442308D0C}" destId="{BA8B4CFA-856D-4BEE-A8F3-74DD4E49BAB9}" srcOrd="0" destOrd="0" presId="urn:microsoft.com/office/officeart/2008/layout/VerticalCurvedList"/>
    <dgm:cxn modelId="{DEDD996A-31BB-452A-BE8F-B72385D5DA69}" srcId="{C1F5DC28-EFBF-44BE-87E0-318F1F015E46}" destId="{E95AD9FC-22B2-4D45-9CDB-1EA442308D0C}" srcOrd="2" destOrd="0" parTransId="{AF64A101-354B-4CA4-974E-1C4D1BA38DB4}" sibTransId="{2F893955-85AB-4233-A0BC-FBAAFBD42CC9}"/>
    <dgm:cxn modelId="{DD9ED095-0D6D-4DD9-92C2-D45AC6199851}" srcId="{C1F5DC28-EFBF-44BE-87E0-318F1F015E46}" destId="{1AF2E73E-22D7-4776-9A81-56FD10E98BE7}" srcOrd="1" destOrd="0" parTransId="{52F85AC6-137A-4116-A119-FFA44DEC7D63}" sibTransId="{FE82D24F-4E42-4CBC-B3E4-3D849A5C9979}"/>
    <dgm:cxn modelId="{08D8B8E5-7201-48D2-B72C-6E1F62363E85}" type="presOf" srcId="{C1F5DC28-EFBF-44BE-87E0-318F1F015E46}" destId="{F930C04F-A362-4C18-8E57-372D382EC3E8}" srcOrd="0" destOrd="0" presId="urn:microsoft.com/office/officeart/2008/layout/VerticalCurvedList"/>
    <dgm:cxn modelId="{4471EB03-0041-437A-B297-AE5B6B6752F7}" type="presOf" srcId="{DA24B625-AC3E-4E96-973C-DC1B2B7C2E8F}" destId="{B4A8C012-5CE6-49FF-97D5-5C1470FF6A25}" srcOrd="0" destOrd="0" presId="urn:microsoft.com/office/officeart/2008/layout/VerticalCurvedList"/>
    <dgm:cxn modelId="{C2A901C0-B9DB-445C-9521-99E0F9282004}" type="presOf" srcId="{5C11B398-D8B6-4405-8D81-52D442F3F8EB}" destId="{E28F0CE1-1FB3-4A70-8944-A88A9DE51015}" srcOrd="0" destOrd="0" presId="urn:microsoft.com/office/officeart/2008/layout/VerticalCurvedList"/>
    <dgm:cxn modelId="{D24BA562-396C-4055-BB3A-850AFFBB6902}" type="presParOf" srcId="{F930C04F-A362-4C18-8E57-372D382EC3E8}" destId="{FD99CCCE-6B08-43BB-AA2B-6FF06B1F9393}" srcOrd="0" destOrd="0" presId="urn:microsoft.com/office/officeart/2008/layout/VerticalCurvedList"/>
    <dgm:cxn modelId="{D5854AC6-6A96-444A-84A5-8806DB36EC17}" type="presParOf" srcId="{FD99CCCE-6B08-43BB-AA2B-6FF06B1F9393}" destId="{1E243929-8571-42DA-B45D-352ECA68DFA2}" srcOrd="0" destOrd="0" presId="urn:microsoft.com/office/officeart/2008/layout/VerticalCurvedList"/>
    <dgm:cxn modelId="{E752DFE2-246B-4EB0-BB4E-AEBAB5804454}" type="presParOf" srcId="{1E243929-8571-42DA-B45D-352ECA68DFA2}" destId="{4C554471-0DCD-4062-AEF6-91ED8014AAE9}" srcOrd="0" destOrd="0" presId="urn:microsoft.com/office/officeart/2008/layout/VerticalCurvedList"/>
    <dgm:cxn modelId="{84C17862-F27B-4798-96F0-3C97B17A214C}" type="presParOf" srcId="{1E243929-8571-42DA-B45D-352ECA68DFA2}" destId="{B4A8C012-5CE6-49FF-97D5-5C1470FF6A25}" srcOrd="1" destOrd="0" presId="urn:microsoft.com/office/officeart/2008/layout/VerticalCurvedList"/>
    <dgm:cxn modelId="{7BD99C6A-59C9-4002-A135-063762EA3912}" type="presParOf" srcId="{1E243929-8571-42DA-B45D-352ECA68DFA2}" destId="{26F34F7B-E1CE-48BC-BD5B-C455DA9E6E5A}" srcOrd="2" destOrd="0" presId="urn:microsoft.com/office/officeart/2008/layout/VerticalCurvedList"/>
    <dgm:cxn modelId="{9A15B9DD-7657-4FE8-9980-A91BD4BBB24D}" type="presParOf" srcId="{1E243929-8571-42DA-B45D-352ECA68DFA2}" destId="{25514E38-D333-4EBE-9761-79D3D014E875}" srcOrd="3" destOrd="0" presId="urn:microsoft.com/office/officeart/2008/layout/VerticalCurvedList"/>
    <dgm:cxn modelId="{A5FFF602-F708-47D7-92D5-C1747817FD0E}" type="presParOf" srcId="{FD99CCCE-6B08-43BB-AA2B-6FF06B1F9393}" destId="{E28F0CE1-1FB3-4A70-8944-A88A9DE51015}" srcOrd="1" destOrd="0" presId="urn:microsoft.com/office/officeart/2008/layout/VerticalCurvedList"/>
    <dgm:cxn modelId="{BBB09A76-19B9-4305-BE66-6591BAA94A3F}" type="presParOf" srcId="{FD99CCCE-6B08-43BB-AA2B-6FF06B1F9393}" destId="{60895353-A016-4C0D-8987-8CF0B6BD580E}" srcOrd="2" destOrd="0" presId="urn:microsoft.com/office/officeart/2008/layout/VerticalCurvedList"/>
    <dgm:cxn modelId="{4BF4949D-4FBE-4524-89A0-99E0CF22398D}" type="presParOf" srcId="{60895353-A016-4C0D-8987-8CF0B6BD580E}" destId="{09A84F82-878D-4593-8F78-E61AC3E49686}" srcOrd="0" destOrd="0" presId="urn:microsoft.com/office/officeart/2008/layout/VerticalCurvedList"/>
    <dgm:cxn modelId="{66961C28-F36A-45D7-A782-A47ADF64F88A}" type="presParOf" srcId="{FD99CCCE-6B08-43BB-AA2B-6FF06B1F9393}" destId="{E1D95199-C3BD-435E-BC6A-11D5BFB35997}" srcOrd="3" destOrd="0" presId="urn:microsoft.com/office/officeart/2008/layout/VerticalCurvedList"/>
    <dgm:cxn modelId="{2D351ECA-53C2-4E71-939F-71452EF62474}" type="presParOf" srcId="{FD99CCCE-6B08-43BB-AA2B-6FF06B1F9393}" destId="{DA52E026-0368-4F38-9BD4-1FEDFCE4A914}" srcOrd="4" destOrd="0" presId="urn:microsoft.com/office/officeart/2008/layout/VerticalCurvedList"/>
    <dgm:cxn modelId="{908BCCA6-B5E2-4190-ABFC-C623654595FF}" type="presParOf" srcId="{DA52E026-0368-4F38-9BD4-1FEDFCE4A914}" destId="{60730A1A-BCC6-41B6-86C3-258EA83E4AFB}" srcOrd="0" destOrd="0" presId="urn:microsoft.com/office/officeart/2008/layout/VerticalCurvedList"/>
    <dgm:cxn modelId="{F80D246A-F381-4733-9B81-2EA6BDDA91E7}" type="presParOf" srcId="{FD99CCCE-6B08-43BB-AA2B-6FF06B1F9393}" destId="{BA8B4CFA-856D-4BEE-A8F3-74DD4E49BAB9}" srcOrd="5" destOrd="0" presId="urn:microsoft.com/office/officeart/2008/layout/VerticalCurvedList"/>
    <dgm:cxn modelId="{D3521042-26BF-48E2-BA9C-CAEAF760B13E}" type="presParOf" srcId="{FD99CCCE-6B08-43BB-AA2B-6FF06B1F9393}" destId="{956F3A23-3484-4418-8739-45D17EC23778}" srcOrd="6" destOrd="0" presId="urn:microsoft.com/office/officeart/2008/layout/VerticalCurvedList"/>
    <dgm:cxn modelId="{4FC7B41D-53F0-4318-A976-BAACC5CBE8C4}" type="presParOf" srcId="{956F3A23-3484-4418-8739-45D17EC23778}" destId="{8A31649A-BB78-4813-9DD1-78F2842D83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002721-B475-44B0-B912-A271BB9951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05B75D-81A5-443E-A2E9-54AA28F1DA97}">
      <dgm:prSet phldrT="[Текст]"/>
      <dgm:spPr/>
      <dgm:t>
        <a:bodyPr/>
        <a:lstStyle/>
        <a:p>
          <a:r>
            <a:rPr lang="ru-RU" dirty="0"/>
            <a:t>Низкий балл за экзамен</a:t>
          </a:r>
        </a:p>
      </dgm:t>
    </dgm:pt>
    <dgm:pt modelId="{E15C1D6C-E9B7-4D9F-969F-37554EB66EBC}" type="parTrans" cxnId="{B3A60CF4-F664-4074-9A30-E977E15110E2}">
      <dgm:prSet/>
      <dgm:spPr/>
      <dgm:t>
        <a:bodyPr/>
        <a:lstStyle/>
        <a:p>
          <a:endParaRPr lang="ru-RU"/>
        </a:p>
      </dgm:t>
    </dgm:pt>
    <dgm:pt modelId="{504919C2-FC9C-41AE-8220-FB031FA4C265}" type="sibTrans" cxnId="{B3A60CF4-F664-4074-9A30-E977E15110E2}">
      <dgm:prSet/>
      <dgm:spPr/>
      <dgm:t>
        <a:bodyPr/>
        <a:lstStyle/>
        <a:p>
          <a:endParaRPr lang="ru-RU"/>
        </a:p>
      </dgm:t>
    </dgm:pt>
    <dgm:pt modelId="{3631BA54-6F81-487B-8A5A-92057ABA4CE4}">
      <dgm:prSet phldrT="[Текст]" custT="1"/>
      <dgm:spPr/>
      <dgm:t>
        <a:bodyPr/>
        <a:lstStyle/>
        <a:p>
          <a:r>
            <a:rPr lang="ru-RU" sz="2400" dirty="0"/>
            <a:t>Обозначить варианты повторной сдачи</a:t>
          </a:r>
        </a:p>
      </dgm:t>
    </dgm:pt>
    <dgm:pt modelId="{9996876B-F8F8-4FF1-9ACE-3D8FFCADC7D2}" type="parTrans" cxnId="{8C96A7A1-F8C2-49A0-8BF9-CCB451B02D4A}">
      <dgm:prSet/>
      <dgm:spPr/>
      <dgm:t>
        <a:bodyPr/>
        <a:lstStyle/>
        <a:p>
          <a:endParaRPr lang="ru-RU"/>
        </a:p>
      </dgm:t>
    </dgm:pt>
    <dgm:pt modelId="{3A5D803B-52CF-4ECF-8C29-100E91AB8112}" type="sibTrans" cxnId="{8C96A7A1-F8C2-49A0-8BF9-CCB451B02D4A}">
      <dgm:prSet/>
      <dgm:spPr/>
      <dgm:t>
        <a:bodyPr/>
        <a:lstStyle/>
        <a:p>
          <a:endParaRPr lang="ru-RU"/>
        </a:p>
      </dgm:t>
    </dgm:pt>
    <dgm:pt modelId="{A23CBF01-1E03-4CD6-BE44-67A3E5AD3BB8}">
      <dgm:prSet phldrT="[Текст]" custT="1"/>
      <dgm:spPr/>
      <dgm:t>
        <a:bodyPr/>
        <a:lstStyle/>
        <a:p>
          <a:r>
            <a:rPr lang="ru-RU" sz="2400" dirty="0"/>
            <a:t>Показать, что из любой ситуации есть выход</a:t>
          </a:r>
        </a:p>
      </dgm:t>
    </dgm:pt>
    <dgm:pt modelId="{A5230665-1A54-4B2D-9138-9A16DCD541B8}" type="parTrans" cxnId="{C3C7C60C-160E-4D3C-85DE-78119A270D32}">
      <dgm:prSet/>
      <dgm:spPr/>
      <dgm:t>
        <a:bodyPr/>
        <a:lstStyle/>
        <a:p>
          <a:endParaRPr lang="ru-RU"/>
        </a:p>
      </dgm:t>
    </dgm:pt>
    <dgm:pt modelId="{C01EE986-B53A-41F3-9613-251A3FB04496}" type="sibTrans" cxnId="{C3C7C60C-160E-4D3C-85DE-78119A270D32}">
      <dgm:prSet/>
      <dgm:spPr/>
      <dgm:t>
        <a:bodyPr/>
        <a:lstStyle/>
        <a:p>
          <a:endParaRPr lang="ru-RU"/>
        </a:p>
      </dgm:t>
    </dgm:pt>
    <dgm:pt modelId="{9B257C9C-0949-480C-93FA-30E27E27B994}">
      <dgm:prSet phldrT="[Текст]"/>
      <dgm:spPr/>
      <dgm:t>
        <a:bodyPr/>
        <a:lstStyle/>
        <a:p>
          <a:r>
            <a:rPr lang="ru-RU" dirty="0"/>
            <a:t>«Чужие учителя на экзамене»</a:t>
          </a:r>
        </a:p>
      </dgm:t>
    </dgm:pt>
    <dgm:pt modelId="{5B1A228F-9019-48CF-AE9B-5E7E39DE4294}" type="parTrans" cxnId="{E87EE6A6-FBDC-4C96-87FB-22BD7BB0D3EF}">
      <dgm:prSet/>
      <dgm:spPr/>
      <dgm:t>
        <a:bodyPr/>
        <a:lstStyle/>
        <a:p>
          <a:endParaRPr lang="ru-RU"/>
        </a:p>
      </dgm:t>
    </dgm:pt>
    <dgm:pt modelId="{DB3510D1-A7D6-4E50-97F4-C07643192913}" type="sibTrans" cxnId="{E87EE6A6-FBDC-4C96-87FB-22BD7BB0D3EF}">
      <dgm:prSet/>
      <dgm:spPr/>
      <dgm:t>
        <a:bodyPr/>
        <a:lstStyle/>
        <a:p>
          <a:endParaRPr lang="ru-RU"/>
        </a:p>
      </dgm:t>
    </dgm:pt>
    <dgm:pt modelId="{8FA0BEAA-7C4D-483F-B041-BF1059553BD0}">
      <dgm:prSet phldrT="[Текст]" custT="1"/>
      <dgm:spPr/>
      <dgm:t>
        <a:bodyPr/>
        <a:lstStyle/>
        <a:p>
          <a:r>
            <a:rPr lang="ru-RU" sz="2400" dirty="0"/>
            <a:t>Объяснить, что все участники процесса заинтересованы в успешной сдаче и действуют строго по правилам</a:t>
          </a:r>
        </a:p>
      </dgm:t>
    </dgm:pt>
    <dgm:pt modelId="{08E327AB-FF77-453C-AFB3-0A1639781A57}" type="parTrans" cxnId="{4B7F2041-34AC-46F7-A493-D9810CFF6112}">
      <dgm:prSet/>
      <dgm:spPr/>
      <dgm:t>
        <a:bodyPr/>
        <a:lstStyle/>
        <a:p>
          <a:endParaRPr lang="ru-RU"/>
        </a:p>
      </dgm:t>
    </dgm:pt>
    <dgm:pt modelId="{793A29D0-64E2-4953-9C19-50BAABA61C80}" type="sibTrans" cxnId="{4B7F2041-34AC-46F7-A493-D9810CFF6112}">
      <dgm:prSet/>
      <dgm:spPr/>
      <dgm:t>
        <a:bodyPr/>
        <a:lstStyle/>
        <a:p>
          <a:endParaRPr lang="ru-RU"/>
        </a:p>
      </dgm:t>
    </dgm:pt>
    <dgm:pt modelId="{34FAE2F2-7AE5-465B-8444-ED6F94308E0B}">
      <dgm:prSet phldrT="[Текст]"/>
      <dgm:spPr/>
      <dgm:t>
        <a:bodyPr/>
        <a:lstStyle/>
        <a:p>
          <a:r>
            <a:rPr lang="ru-RU" dirty="0"/>
            <a:t>Страх ошибки</a:t>
          </a:r>
        </a:p>
      </dgm:t>
    </dgm:pt>
    <dgm:pt modelId="{EC3A6F59-C260-490E-B7BB-7DCA3D46CE2A}" type="parTrans" cxnId="{532EB9E5-35D5-4991-A840-4848AD90CE0B}">
      <dgm:prSet/>
      <dgm:spPr/>
      <dgm:t>
        <a:bodyPr/>
        <a:lstStyle/>
        <a:p>
          <a:endParaRPr lang="ru-RU"/>
        </a:p>
      </dgm:t>
    </dgm:pt>
    <dgm:pt modelId="{66829BC4-08D2-450D-B3D7-F119580F34EB}" type="sibTrans" cxnId="{532EB9E5-35D5-4991-A840-4848AD90CE0B}">
      <dgm:prSet/>
      <dgm:spPr/>
      <dgm:t>
        <a:bodyPr/>
        <a:lstStyle/>
        <a:p>
          <a:endParaRPr lang="ru-RU"/>
        </a:p>
      </dgm:t>
    </dgm:pt>
    <dgm:pt modelId="{B20AE674-029D-4011-8EE6-B404D48ACA6A}">
      <dgm:prSet phldrT="[Текст]" custT="1"/>
      <dgm:spPr/>
      <dgm:t>
        <a:bodyPr/>
        <a:lstStyle/>
        <a:p>
          <a:r>
            <a:rPr lang="ru-RU" altLang="ru-RU" sz="2400" dirty="0"/>
            <a:t>Что делать, если ты допустил ошибку при заполнении теста и заметил её?</a:t>
          </a:r>
          <a:endParaRPr lang="ru-RU" sz="2400" dirty="0"/>
        </a:p>
      </dgm:t>
    </dgm:pt>
    <dgm:pt modelId="{30CF081C-BDF2-4FEF-A18C-9C60E59A098E}" type="parTrans" cxnId="{A39A4DE5-E9A7-440A-BC80-B20A61124863}">
      <dgm:prSet/>
      <dgm:spPr/>
      <dgm:t>
        <a:bodyPr/>
        <a:lstStyle/>
        <a:p>
          <a:endParaRPr lang="ru-RU"/>
        </a:p>
      </dgm:t>
    </dgm:pt>
    <dgm:pt modelId="{E395E026-E8BB-4345-B4ED-F9B693CEEBE7}" type="sibTrans" cxnId="{A39A4DE5-E9A7-440A-BC80-B20A61124863}">
      <dgm:prSet/>
      <dgm:spPr/>
      <dgm:t>
        <a:bodyPr/>
        <a:lstStyle/>
        <a:p>
          <a:endParaRPr lang="ru-RU"/>
        </a:p>
      </dgm:t>
    </dgm:pt>
    <dgm:pt modelId="{5846CEB0-336A-4403-B08F-E30BB818E405}">
      <dgm:prSet phldrT="[Текст]" custT="1"/>
      <dgm:spPr/>
      <dgm:t>
        <a:bodyPr/>
        <a:lstStyle/>
        <a:p>
          <a:r>
            <a:rPr lang="ru-RU" altLang="ru-RU" sz="2400" dirty="0"/>
            <a:t>Как вести себя, если не знаешь ответ?</a:t>
          </a:r>
          <a:endParaRPr lang="ru-RU" sz="2400" dirty="0"/>
        </a:p>
      </dgm:t>
    </dgm:pt>
    <dgm:pt modelId="{547644D2-D026-4E5D-9AC8-A9D78B45AC0F}" type="parTrans" cxnId="{6FC0CE58-B7A7-4249-BEAD-A260BEFC14A2}">
      <dgm:prSet/>
      <dgm:spPr/>
      <dgm:t>
        <a:bodyPr/>
        <a:lstStyle/>
        <a:p>
          <a:endParaRPr lang="ru-RU"/>
        </a:p>
      </dgm:t>
    </dgm:pt>
    <dgm:pt modelId="{4E57083B-E8B4-4581-9C19-DAF988D73E0F}" type="sibTrans" cxnId="{6FC0CE58-B7A7-4249-BEAD-A260BEFC14A2}">
      <dgm:prSet/>
      <dgm:spPr/>
      <dgm:t>
        <a:bodyPr/>
        <a:lstStyle/>
        <a:p>
          <a:endParaRPr lang="ru-RU"/>
        </a:p>
      </dgm:t>
    </dgm:pt>
    <dgm:pt modelId="{13CE7732-FE1A-47D4-AEE9-34352B2AD07C}" type="pres">
      <dgm:prSet presAssocID="{9D002721-B475-44B0-B912-A271BB9951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20CDA6-1705-4DE8-9432-1D78E8CBF637}" type="pres">
      <dgm:prSet presAssocID="{B805B75D-81A5-443E-A2E9-54AA28F1DA97}" presName="linNode" presStyleCnt="0"/>
      <dgm:spPr/>
    </dgm:pt>
    <dgm:pt modelId="{56735825-230F-4BCD-A3E5-D29BD8FBA8CB}" type="pres">
      <dgm:prSet presAssocID="{B805B75D-81A5-443E-A2E9-54AA28F1DA97}" presName="parentText" presStyleLbl="node1" presStyleIdx="0" presStyleCnt="3" custScaleX="722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CB79D-8693-4C7F-8F66-352C4535AF26}" type="pres">
      <dgm:prSet presAssocID="{B805B75D-81A5-443E-A2E9-54AA28F1DA9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FD477-86FA-4AFB-94C0-F723229E6B6B}" type="pres">
      <dgm:prSet presAssocID="{504919C2-FC9C-41AE-8220-FB031FA4C265}" presName="sp" presStyleCnt="0"/>
      <dgm:spPr/>
    </dgm:pt>
    <dgm:pt modelId="{E93F5021-0E35-436F-BE8A-EB951F84C974}" type="pres">
      <dgm:prSet presAssocID="{9B257C9C-0949-480C-93FA-30E27E27B994}" presName="linNode" presStyleCnt="0"/>
      <dgm:spPr/>
    </dgm:pt>
    <dgm:pt modelId="{54E52A00-B0DA-435C-AEB3-4C3A2C4B39A5}" type="pres">
      <dgm:prSet presAssocID="{9B257C9C-0949-480C-93FA-30E27E27B994}" presName="parentText" presStyleLbl="node1" presStyleIdx="1" presStyleCnt="3" custScaleX="7123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166C4-13A9-4668-98BD-D6A93487AE2E}" type="pres">
      <dgm:prSet presAssocID="{9B257C9C-0949-480C-93FA-30E27E27B99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6E41C-D0FB-4D85-A3FE-4A447B337D0C}" type="pres">
      <dgm:prSet presAssocID="{DB3510D1-A7D6-4E50-97F4-C07643192913}" presName="sp" presStyleCnt="0"/>
      <dgm:spPr/>
    </dgm:pt>
    <dgm:pt modelId="{A98B48E9-0C2E-4DFA-8D38-D05F3F12B71F}" type="pres">
      <dgm:prSet presAssocID="{34FAE2F2-7AE5-465B-8444-ED6F94308E0B}" presName="linNode" presStyleCnt="0"/>
      <dgm:spPr/>
    </dgm:pt>
    <dgm:pt modelId="{8464EB03-6C05-4817-94BD-6D0D5A3D35B7}" type="pres">
      <dgm:prSet presAssocID="{34FAE2F2-7AE5-465B-8444-ED6F94308E0B}" presName="parentText" presStyleLbl="node1" presStyleIdx="2" presStyleCnt="3" custScaleX="697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FF17F8-5F35-4C0D-86FB-74E5051EDDDE}" type="pres">
      <dgm:prSet presAssocID="{34FAE2F2-7AE5-465B-8444-ED6F94308E0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3D7BF-5D3F-499F-92B8-033A79E92109}" type="presOf" srcId="{A23CBF01-1E03-4CD6-BE44-67A3E5AD3BB8}" destId="{F37CB79D-8693-4C7F-8F66-352C4535AF26}" srcOrd="0" destOrd="1" presId="urn:microsoft.com/office/officeart/2005/8/layout/vList5"/>
    <dgm:cxn modelId="{BA953008-2F69-46F1-BB74-602E43563B0E}" type="presOf" srcId="{9D002721-B475-44B0-B912-A271BB99511C}" destId="{13CE7732-FE1A-47D4-AEE9-34352B2AD07C}" srcOrd="0" destOrd="0" presId="urn:microsoft.com/office/officeart/2005/8/layout/vList5"/>
    <dgm:cxn modelId="{B3A60CF4-F664-4074-9A30-E977E15110E2}" srcId="{9D002721-B475-44B0-B912-A271BB99511C}" destId="{B805B75D-81A5-443E-A2E9-54AA28F1DA97}" srcOrd="0" destOrd="0" parTransId="{E15C1D6C-E9B7-4D9F-969F-37554EB66EBC}" sibTransId="{504919C2-FC9C-41AE-8220-FB031FA4C265}"/>
    <dgm:cxn modelId="{C3C7C60C-160E-4D3C-85DE-78119A270D32}" srcId="{B805B75D-81A5-443E-A2E9-54AA28F1DA97}" destId="{A23CBF01-1E03-4CD6-BE44-67A3E5AD3BB8}" srcOrd="1" destOrd="0" parTransId="{A5230665-1A54-4B2D-9138-9A16DCD541B8}" sibTransId="{C01EE986-B53A-41F3-9613-251A3FB04496}"/>
    <dgm:cxn modelId="{6BCC27B9-CA63-4453-820F-9C4FF6407D50}" type="presOf" srcId="{3631BA54-6F81-487B-8A5A-92057ABA4CE4}" destId="{F37CB79D-8693-4C7F-8F66-352C4535AF26}" srcOrd="0" destOrd="0" presId="urn:microsoft.com/office/officeart/2005/8/layout/vList5"/>
    <dgm:cxn modelId="{532EB9E5-35D5-4991-A840-4848AD90CE0B}" srcId="{9D002721-B475-44B0-B912-A271BB99511C}" destId="{34FAE2F2-7AE5-465B-8444-ED6F94308E0B}" srcOrd="2" destOrd="0" parTransId="{EC3A6F59-C260-490E-B7BB-7DCA3D46CE2A}" sibTransId="{66829BC4-08D2-450D-B3D7-F119580F34EB}"/>
    <dgm:cxn modelId="{42F45156-F75F-4F42-A828-6E692AFD5C3F}" type="presOf" srcId="{8FA0BEAA-7C4D-483F-B041-BF1059553BD0}" destId="{DF9166C4-13A9-4668-98BD-D6A93487AE2E}" srcOrd="0" destOrd="0" presId="urn:microsoft.com/office/officeart/2005/8/layout/vList5"/>
    <dgm:cxn modelId="{3F7EFAE3-AFDD-46FF-88B0-520295575E95}" type="presOf" srcId="{B805B75D-81A5-443E-A2E9-54AA28F1DA97}" destId="{56735825-230F-4BCD-A3E5-D29BD8FBA8CB}" srcOrd="0" destOrd="0" presId="urn:microsoft.com/office/officeart/2005/8/layout/vList5"/>
    <dgm:cxn modelId="{2CD2D204-6DBD-46C5-9424-EB4870FB3A08}" type="presOf" srcId="{B20AE674-029D-4011-8EE6-B404D48ACA6A}" destId="{4AFF17F8-5F35-4C0D-86FB-74E5051EDDDE}" srcOrd="0" destOrd="0" presId="urn:microsoft.com/office/officeart/2005/8/layout/vList5"/>
    <dgm:cxn modelId="{6FC0CE58-B7A7-4249-BEAD-A260BEFC14A2}" srcId="{34FAE2F2-7AE5-465B-8444-ED6F94308E0B}" destId="{5846CEB0-336A-4403-B08F-E30BB818E405}" srcOrd="1" destOrd="0" parTransId="{547644D2-D026-4E5D-9AC8-A9D78B45AC0F}" sibTransId="{4E57083B-E8B4-4581-9C19-DAF988D73E0F}"/>
    <dgm:cxn modelId="{E87EE6A6-FBDC-4C96-87FB-22BD7BB0D3EF}" srcId="{9D002721-B475-44B0-B912-A271BB99511C}" destId="{9B257C9C-0949-480C-93FA-30E27E27B994}" srcOrd="1" destOrd="0" parTransId="{5B1A228F-9019-48CF-AE9B-5E7E39DE4294}" sibTransId="{DB3510D1-A7D6-4E50-97F4-C07643192913}"/>
    <dgm:cxn modelId="{A39A4DE5-E9A7-440A-BC80-B20A61124863}" srcId="{34FAE2F2-7AE5-465B-8444-ED6F94308E0B}" destId="{B20AE674-029D-4011-8EE6-B404D48ACA6A}" srcOrd="0" destOrd="0" parTransId="{30CF081C-BDF2-4FEF-A18C-9C60E59A098E}" sibTransId="{E395E026-E8BB-4345-B4ED-F9B693CEEBE7}"/>
    <dgm:cxn modelId="{F4637695-C54B-411E-9A01-E64794506927}" type="presOf" srcId="{34FAE2F2-7AE5-465B-8444-ED6F94308E0B}" destId="{8464EB03-6C05-4817-94BD-6D0D5A3D35B7}" srcOrd="0" destOrd="0" presId="urn:microsoft.com/office/officeart/2005/8/layout/vList5"/>
    <dgm:cxn modelId="{8C96A7A1-F8C2-49A0-8BF9-CCB451B02D4A}" srcId="{B805B75D-81A5-443E-A2E9-54AA28F1DA97}" destId="{3631BA54-6F81-487B-8A5A-92057ABA4CE4}" srcOrd="0" destOrd="0" parTransId="{9996876B-F8F8-4FF1-9ACE-3D8FFCADC7D2}" sibTransId="{3A5D803B-52CF-4ECF-8C29-100E91AB8112}"/>
    <dgm:cxn modelId="{4B7F2041-34AC-46F7-A493-D9810CFF6112}" srcId="{9B257C9C-0949-480C-93FA-30E27E27B994}" destId="{8FA0BEAA-7C4D-483F-B041-BF1059553BD0}" srcOrd="0" destOrd="0" parTransId="{08E327AB-FF77-453C-AFB3-0A1639781A57}" sibTransId="{793A29D0-64E2-4953-9C19-50BAABA61C80}"/>
    <dgm:cxn modelId="{7FE89EBB-0EDC-4C4F-A4B6-DD9F56177D02}" type="presOf" srcId="{5846CEB0-336A-4403-B08F-E30BB818E405}" destId="{4AFF17F8-5F35-4C0D-86FB-74E5051EDDDE}" srcOrd="0" destOrd="1" presId="urn:microsoft.com/office/officeart/2005/8/layout/vList5"/>
    <dgm:cxn modelId="{296E4ED7-CC19-4144-B4CC-0BD75513546D}" type="presOf" srcId="{9B257C9C-0949-480C-93FA-30E27E27B994}" destId="{54E52A00-B0DA-435C-AEB3-4C3A2C4B39A5}" srcOrd="0" destOrd="0" presId="urn:microsoft.com/office/officeart/2005/8/layout/vList5"/>
    <dgm:cxn modelId="{AA3926CA-A646-43FB-AA4F-916E0DD88D47}" type="presParOf" srcId="{13CE7732-FE1A-47D4-AEE9-34352B2AD07C}" destId="{EB20CDA6-1705-4DE8-9432-1D78E8CBF637}" srcOrd="0" destOrd="0" presId="urn:microsoft.com/office/officeart/2005/8/layout/vList5"/>
    <dgm:cxn modelId="{F4E478F1-323A-49D8-A1A0-93841AD4E5ED}" type="presParOf" srcId="{EB20CDA6-1705-4DE8-9432-1D78E8CBF637}" destId="{56735825-230F-4BCD-A3E5-D29BD8FBA8CB}" srcOrd="0" destOrd="0" presId="urn:microsoft.com/office/officeart/2005/8/layout/vList5"/>
    <dgm:cxn modelId="{0E480842-65A0-4559-BA4B-9CBD041F2B78}" type="presParOf" srcId="{EB20CDA6-1705-4DE8-9432-1D78E8CBF637}" destId="{F37CB79D-8693-4C7F-8F66-352C4535AF26}" srcOrd="1" destOrd="0" presId="urn:microsoft.com/office/officeart/2005/8/layout/vList5"/>
    <dgm:cxn modelId="{EF8C3B3C-145B-4E74-9C2C-570F5B1595E0}" type="presParOf" srcId="{13CE7732-FE1A-47D4-AEE9-34352B2AD07C}" destId="{7D5FD477-86FA-4AFB-94C0-F723229E6B6B}" srcOrd="1" destOrd="0" presId="urn:microsoft.com/office/officeart/2005/8/layout/vList5"/>
    <dgm:cxn modelId="{83122A60-299D-403B-B346-AA8E2ED4E92D}" type="presParOf" srcId="{13CE7732-FE1A-47D4-AEE9-34352B2AD07C}" destId="{E93F5021-0E35-436F-BE8A-EB951F84C974}" srcOrd="2" destOrd="0" presId="urn:microsoft.com/office/officeart/2005/8/layout/vList5"/>
    <dgm:cxn modelId="{4AF60C7A-0123-4EB0-81BC-8B0AD27F34A0}" type="presParOf" srcId="{E93F5021-0E35-436F-BE8A-EB951F84C974}" destId="{54E52A00-B0DA-435C-AEB3-4C3A2C4B39A5}" srcOrd="0" destOrd="0" presId="urn:microsoft.com/office/officeart/2005/8/layout/vList5"/>
    <dgm:cxn modelId="{E3F42098-58A4-49A9-9691-BBDF4FD0FCCD}" type="presParOf" srcId="{E93F5021-0E35-436F-BE8A-EB951F84C974}" destId="{DF9166C4-13A9-4668-98BD-D6A93487AE2E}" srcOrd="1" destOrd="0" presId="urn:microsoft.com/office/officeart/2005/8/layout/vList5"/>
    <dgm:cxn modelId="{0FFF60E9-C9F7-4EFD-8A7D-509B9395EC09}" type="presParOf" srcId="{13CE7732-FE1A-47D4-AEE9-34352B2AD07C}" destId="{44D6E41C-D0FB-4D85-A3FE-4A447B337D0C}" srcOrd="3" destOrd="0" presId="urn:microsoft.com/office/officeart/2005/8/layout/vList5"/>
    <dgm:cxn modelId="{6995E097-C950-41C0-BAEB-8D22A0570099}" type="presParOf" srcId="{13CE7732-FE1A-47D4-AEE9-34352B2AD07C}" destId="{A98B48E9-0C2E-4DFA-8D38-D05F3F12B71F}" srcOrd="4" destOrd="0" presId="urn:microsoft.com/office/officeart/2005/8/layout/vList5"/>
    <dgm:cxn modelId="{2C7EFA82-8C73-4D5E-BFB2-62D8B284F33F}" type="presParOf" srcId="{A98B48E9-0C2E-4DFA-8D38-D05F3F12B71F}" destId="{8464EB03-6C05-4817-94BD-6D0D5A3D35B7}" srcOrd="0" destOrd="0" presId="urn:microsoft.com/office/officeart/2005/8/layout/vList5"/>
    <dgm:cxn modelId="{ED25E767-8003-4467-B32F-092CC0D9FA84}" type="presParOf" srcId="{A98B48E9-0C2E-4DFA-8D38-D05F3F12B71F}" destId="{4AFF17F8-5F35-4C0D-86FB-74E5051EDD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9644E-637F-4D19-9C6D-9C7769F18C3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92560A-BDBA-458D-91F2-7D798D08904E}">
      <dgm:prSet phldrT="[Текст]"/>
      <dgm:spPr/>
      <dgm:t>
        <a:bodyPr/>
        <a:lstStyle/>
        <a:p>
          <a:r>
            <a:rPr lang="ru-RU" dirty="0"/>
            <a:t>процессуальные</a:t>
          </a:r>
        </a:p>
      </dgm:t>
    </dgm:pt>
    <dgm:pt modelId="{097A4408-AE68-4A66-9F4B-97771869EEF5}" type="parTrans" cxnId="{CB1261EE-F03F-4F1D-AF3B-8199D98CD5C8}">
      <dgm:prSet/>
      <dgm:spPr/>
      <dgm:t>
        <a:bodyPr/>
        <a:lstStyle/>
        <a:p>
          <a:endParaRPr lang="ru-RU"/>
        </a:p>
      </dgm:t>
    </dgm:pt>
    <dgm:pt modelId="{7DFC2FC4-1FFF-4757-A94D-7558021880A2}" type="sibTrans" cxnId="{CB1261EE-F03F-4F1D-AF3B-8199D98CD5C8}">
      <dgm:prSet/>
      <dgm:spPr/>
      <dgm:t>
        <a:bodyPr/>
        <a:lstStyle/>
        <a:p>
          <a:endParaRPr lang="ru-RU"/>
        </a:p>
      </dgm:t>
    </dgm:pt>
    <dgm:pt modelId="{5CD0B4A9-B5F8-4124-891E-BE37B0470584}">
      <dgm:prSet phldrT="[Текст]"/>
      <dgm:spPr/>
      <dgm:t>
        <a:bodyPr/>
        <a:lstStyle/>
        <a:p>
          <a:r>
            <a:rPr lang="ru-RU" dirty="0"/>
            <a:t>Знание нюансов проведения ГИА</a:t>
          </a:r>
        </a:p>
      </dgm:t>
    </dgm:pt>
    <dgm:pt modelId="{6429E735-72C7-400C-9937-C6F77EA76202}" type="parTrans" cxnId="{1A2507BF-3BCF-407A-8B6D-6A63E9017BCA}">
      <dgm:prSet/>
      <dgm:spPr/>
      <dgm:t>
        <a:bodyPr/>
        <a:lstStyle/>
        <a:p>
          <a:endParaRPr lang="ru-RU"/>
        </a:p>
      </dgm:t>
    </dgm:pt>
    <dgm:pt modelId="{62D61574-1F86-4C75-9377-FBCF879FE9C7}" type="sibTrans" cxnId="{1A2507BF-3BCF-407A-8B6D-6A63E9017BCA}">
      <dgm:prSet/>
      <dgm:spPr/>
      <dgm:t>
        <a:bodyPr/>
        <a:lstStyle/>
        <a:p>
          <a:endParaRPr lang="ru-RU"/>
        </a:p>
      </dgm:t>
    </dgm:pt>
    <dgm:pt modelId="{77CC765E-3156-472E-B62D-7F32FCF51D59}">
      <dgm:prSet phldrT="[Текст]"/>
      <dgm:spPr/>
      <dgm:t>
        <a:bodyPr/>
        <a:lstStyle/>
        <a:p>
          <a:r>
            <a:rPr lang="ru-RU" dirty="0"/>
            <a:t>организационные</a:t>
          </a:r>
        </a:p>
      </dgm:t>
    </dgm:pt>
    <dgm:pt modelId="{9E67BF4A-DA94-4C02-BD45-AC2968117866}" type="parTrans" cxnId="{0EC0335F-D35E-4692-AB9B-D8D6C9A4F6CC}">
      <dgm:prSet/>
      <dgm:spPr/>
      <dgm:t>
        <a:bodyPr/>
        <a:lstStyle/>
        <a:p>
          <a:endParaRPr lang="ru-RU"/>
        </a:p>
      </dgm:t>
    </dgm:pt>
    <dgm:pt modelId="{DE1DAB8A-4B91-45BA-BD94-225617759E0C}" type="sibTrans" cxnId="{0EC0335F-D35E-4692-AB9B-D8D6C9A4F6CC}">
      <dgm:prSet/>
      <dgm:spPr/>
      <dgm:t>
        <a:bodyPr/>
        <a:lstStyle/>
        <a:p>
          <a:endParaRPr lang="ru-RU"/>
        </a:p>
      </dgm:t>
    </dgm:pt>
    <dgm:pt modelId="{48373FB1-C57A-4838-AD02-9C2D6E4415F2}">
      <dgm:prSet phldrT="[Текст]"/>
      <dgm:spPr/>
      <dgm:t>
        <a:bodyPr/>
        <a:lstStyle/>
        <a:p>
          <a:r>
            <a:rPr lang="ru-RU" dirty="0"/>
            <a:t>Четкое планирование процесса подготовки</a:t>
          </a:r>
        </a:p>
      </dgm:t>
    </dgm:pt>
    <dgm:pt modelId="{8D9B4BDD-75C5-484A-A7BB-68FDF5BDD8FA}" type="parTrans" cxnId="{2974829F-DF07-4274-AA64-3B1DA2EB0957}">
      <dgm:prSet/>
      <dgm:spPr/>
      <dgm:t>
        <a:bodyPr/>
        <a:lstStyle/>
        <a:p>
          <a:endParaRPr lang="ru-RU"/>
        </a:p>
      </dgm:t>
    </dgm:pt>
    <dgm:pt modelId="{FEC0D9EF-C79F-4F2A-A68F-A765F988C465}" type="sibTrans" cxnId="{2974829F-DF07-4274-AA64-3B1DA2EB0957}">
      <dgm:prSet/>
      <dgm:spPr/>
      <dgm:t>
        <a:bodyPr/>
        <a:lstStyle/>
        <a:p>
          <a:endParaRPr lang="ru-RU"/>
        </a:p>
      </dgm:t>
    </dgm:pt>
    <dgm:pt modelId="{50DBB9ED-223F-40A7-A393-82C2A4927186}">
      <dgm:prSet phldrT="[Текст]"/>
      <dgm:spPr/>
      <dgm:t>
        <a:bodyPr/>
        <a:lstStyle/>
        <a:p>
          <a:r>
            <a:rPr lang="ru-RU" dirty="0"/>
            <a:t>личностные</a:t>
          </a:r>
        </a:p>
      </dgm:t>
    </dgm:pt>
    <dgm:pt modelId="{49674BDA-6968-4B1A-81D3-09AC5B55CDF3}" type="parTrans" cxnId="{1470659C-027C-4CFC-B1C7-D0CECFC46A3F}">
      <dgm:prSet/>
      <dgm:spPr/>
      <dgm:t>
        <a:bodyPr/>
        <a:lstStyle/>
        <a:p>
          <a:endParaRPr lang="ru-RU"/>
        </a:p>
      </dgm:t>
    </dgm:pt>
    <dgm:pt modelId="{BF208559-DC6D-4320-AD00-054A777F43BA}" type="sibTrans" cxnId="{1470659C-027C-4CFC-B1C7-D0CECFC46A3F}">
      <dgm:prSet/>
      <dgm:spPr/>
      <dgm:t>
        <a:bodyPr/>
        <a:lstStyle/>
        <a:p>
          <a:endParaRPr lang="ru-RU"/>
        </a:p>
      </dgm:t>
    </dgm:pt>
    <dgm:pt modelId="{F51EDFDB-AB22-49D6-B6F0-9A4EC6E259A3}">
      <dgm:prSet phldrT="[Текст]"/>
      <dgm:spPr/>
      <dgm:t>
        <a:bodyPr/>
        <a:lstStyle/>
        <a:p>
          <a:r>
            <a:rPr lang="ru-RU" dirty="0"/>
            <a:t>Управление эмоциональной сферой</a:t>
          </a:r>
        </a:p>
      </dgm:t>
    </dgm:pt>
    <dgm:pt modelId="{A38B2521-7DF3-4155-8058-99C05AE152B0}" type="parTrans" cxnId="{63C1CF19-4EE0-49F0-AD83-76D2A6FA1EFF}">
      <dgm:prSet/>
      <dgm:spPr/>
      <dgm:t>
        <a:bodyPr/>
        <a:lstStyle/>
        <a:p>
          <a:endParaRPr lang="ru-RU"/>
        </a:p>
      </dgm:t>
    </dgm:pt>
    <dgm:pt modelId="{F0F6FDC6-15F4-4F3E-B932-385E78236A42}" type="sibTrans" cxnId="{63C1CF19-4EE0-49F0-AD83-76D2A6FA1EFF}">
      <dgm:prSet/>
      <dgm:spPr/>
      <dgm:t>
        <a:bodyPr/>
        <a:lstStyle/>
        <a:p>
          <a:endParaRPr lang="ru-RU"/>
        </a:p>
      </dgm:t>
    </dgm:pt>
    <dgm:pt modelId="{4F4AB82D-BC0E-4590-8E33-174FD0B29F41}" type="pres">
      <dgm:prSet presAssocID="{09F9644E-637F-4D19-9C6D-9C7769F18C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0851C5-A642-4D9B-BBC6-769A16A4547A}" type="pres">
      <dgm:prSet presAssocID="{0292560A-BDBA-458D-91F2-7D798D08904E}" presName="composite" presStyleCnt="0"/>
      <dgm:spPr/>
    </dgm:pt>
    <dgm:pt modelId="{9404DB5C-92CA-4CA4-BC79-5EB1CC9FB825}" type="pres">
      <dgm:prSet presAssocID="{0292560A-BDBA-458D-91F2-7D798D08904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3551E-540D-46D0-9823-3D8DF1F354C8}" type="pres">
      <dgm:prSet presAssocID="{0292560A-BDBA-458D-91F2-7D798D08904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9D49B-16E6-4867-9190-216A6B43BE0B}" type="pres">
      <dgm:prSet presAssocID="{7DFC2FC4-1FFF-4757-A94D-7558021880A2}" presName="space" presStyleCnt="0"/>
      <dgm:spPr/>
    </dgm:pt>
    <dgm:pt modelId="{630C58AB-DC3C-49D4-97D5-49F3D4B8E347}" type="pres">
      <dgm:prSet presAssocID="{77CC765E-3156-472E-B62D-7F32FCF51D59}" presName="composite" presStyleCnt="0"/>
      <dgm:spPr/>
    </dgm:pt>
    <dgm:pt modelId="{23392779-08D7-4CB9-ABDC-D5E008DF5420}" type="pres">
      <dgm:prSet presAssocID="{77CC765E-3156-472E-B62D-7F32FCF51D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CE521-D973-452A-B515-2C38C91A9359}" type="pres">
      <dgm:prSet presAssocID="{77CC765E-3156-472E-B62D-7F32FCF51D5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1F249-C371-4F74-A17B-CC9933CC03DD}" type="pres">
      <dgm:prSet presAssocID="{DE1DAB8A-4B91-45BA-BD94-225617759E0C}" presName="space" presStyleCnt="0"/>
      <dgm:spPr/>
    </dgm:pt>
    <dgm:pt modelId="{2152657B-C287-49D3-B0DE-41154AD1BCAF}" type="pres">
      <dgm:prSet presAssocID="{50DBB9ED-223F-40A7-A393-82C2A4927186}" presName="composite" presStyleCnt="0"/>
      <dgm:spPr/>
    </dgm:pt>
    <dgm:pt modelId="{B154626B-E778-41DE-A7C4-46D698AD5C75}" type="pres">
      <dgm:prSet presAssocID="{50DBB9ED-223F-40A7-A393-82C2A492718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844B3-A07D-49A4-A336-09134C3B7B4B}" type="pres">
      <dgm:prSet presAssocID="{50DBB9ED-223F-40A7-A393-82C2A492718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C0335F-D35E-4692-AB9B-D8D6C9A4F6CC}" srcId="{09F9644E-637F-4D19-9C6D-9C7769F18C39}" destId="{77CC765E-3156-472E-B62D-7F32FCF51D59}" srcOrd="1" destOrd="0" parTransId="{9E67BF4A-DA94-4C02-BD45-AC2968117866}" sibTransId="{DE1DAB8A-4B91-45BA-BD94-225617759E0C}"/>
    <dgm:cxn modelId="{B802B347-D831-4CFB-B730-CB61A356427A}" type="presOf" srcId="{09F9644E-637F-4D19-9C6D-9C7769F18C39}" destId="{4F4AB82D-BC0E-4590-8E33-174FD0B29F41}" srcOrd="0" destOrd="0" presId="urn:microsoft.com/office/officeart/2005/8/layout/hList1"/>
    <dgm:cxn modelId="{D25F5213-8C51-4AEE-94C7-FE0013B1015B}" type="presOf" srcId="{77CC765E-3156-472E-B62D-7F32FCF51D59}" destId="{23392779-08D7-4CB9-ABDC-D5E008DF5420}" srcOrd="0" destOrd="0" presId="urn:microsoft.com/office/officeart/2005/8/layout/hList1"/>
    <dgm:cxn modelId="{624276E9-6A54-4438-A7E3-455B8B1D17D7}" type="presOf" srcId="{48373FB1-C57A-4838-AD02-9C2D6E4415F2}" destId="{465CE521-D973-452A-B515-2C38C91A9359}" srcOrd="0" destOrd="0" presId="urn:microsoft.com/office/officeart/2005/8/layout/hList1"/>
    <dgm:cxn modelId="{2974829F-DF07-4274-AA64-3B1DA2EB0957}" srcId="{77CC765E-3156-472E-B62D-7F32FCF51D59}" destId="{48373FB1-C57A-4838-AD02-9C2D6E4415F2}" srcOrd="0" destOrd="0" parTransId="{8D9B4BDD-75C5-484A-A7BB-68FDF5BDD8FA}" sibTransId="{FEC0D9EF-C79F-4F2A-A68F-A765F988C465}"/>
    <dgm:cxn modelId="{CB1261EE-F03F-4F1D-AF3B-8199D98CD5C8}" srcId="{09F9644E-637F-4D19-9C6D-9C7769F18C39}" destId="{0292560A-BDBA-458D-91F2-7D798D08904E}" srcOrd="0" destOrd="0" parTransId="{097A4408-AE68-4A66-9F4B-97771869EEF5}" sibTransId="{7DFC2FC4-1FFF-4757-A94D-7558021880A2}"/>
    <dgm:cxn modelId="{1A2507BF-3BCF-407A-8B6D-6A63E9017BCA}" srcId="{0292560A-BDBA-458D-91F2-7D798D08904E}" destId="{5CD0B4A9-B5F8-4124-891E-BE37B0470584}" srcOrd="0" destOrd="0" parTransId="{6429E735-72C7-400C-9937-C6F77EA76202}" sibTransId="{62D61574-1F86-4C75-9377-FBCF879FE9C7}"/>
    <dgm:cxn modelId="{ABA9D68A-3ECA-4611-9C1D-A085D9D05AB5}" type="presOf" srcId="{0292560A-BDBA-458D-91F2-7D798D08904E}" destId="{9404DB5C-92CA-4CA4-BC79-5EB1CC9FB825}" srcOrd="0" destOrd="0" presId="urn:microsoft.com/office/officeart/2005/8/layout/hList1"/>
    <dgm:cxn modelId="{63C1CF19-4EE0-49F0-AD83-76D2A6FA1EFF}" srcId="{50DBB9ED-223F-40A7-A393-82C2A4927186}" destId="{F51EDFDB-AB22-49D6-B6F0-9A4EC6E259A3}" srcOrd="0" destOrd="0" parTransId="{A38B2521-7DF3-4155-8058-99C05AE152B0}" sibTransId="{F0F6FDC6-15F4-4F3E-B932-385E78236A42}"/>
    <dgm:cxn modelId="{3A3AA386-217A-4427-B6FC-1562F826DA37}" type="presOf" srcId="{5CD0B4A9-B5F8-4124-891E-BE37B0470584}" destId="{5CF3551E-540D-46D0-9823-3D8DF1F354C8}" srcOrd="0" destOrd="0" presId="urn:microsoft.com/office/officeart/2005/8/layout/hList1"/>
    <dgm:cxn modelId="{476AB2BE-FC89-4B43-998A-DF3F3CAB2ADA}" type="presOf" srcId="{F51EDFDB-AB22-49D6-B6F0-9A4EC6E259A3}" destId="{0B9844B3-A07D-49A4-A336-09134C3B7B4B}" srcOrd="0" destOrd="0" presId="urn:microsoft.com/office/officeart/2005/8/layout/hList1"/>
    <dgm:cxn modelId="{E182F587-60C6-4DB8-B49C-A307E031EFF6}" type="presOf" srcId="{50DBB9ED-223F-40A7-A393-82C2A4927186}" destId="{B154626B-E778-41DE-A7C4-46D698AD5C75}" srcOrd="0" destOrd="0" presId="urn:microsoft.com/office/officeart/2005/8/layout/hList1"/>
    <dgm:cxn modelId="{1470659C-027C-4CFC-B1C7-D0CECFC46A3F}" srcId="{09F9644E-637F-4D19-9C6D-9C7769F18C39}" destId="{50DBB9ED-223F-40A7-A393-82C2A4927186}" srcOrd="2" destOrd="0" parTransId="{49674BDA-6968-4B1A-81D3-09AC5B55CDF3}" sibTransId="{BF208559-DC6D-4320-AD00-054A777F43BA}"/>
    <dgm:cxn modelId="{784AAD91-D840-48C7-A50B-652A8B0EC6EA}" type="presParOf" srcId="{4F4AB82D-BC0E-4590-8E33-174FD0B29F41}" destId="{170851C5-A642-4D9B-BBC6-769A16A4547A}" srcOrd="0" destOrd="0" presId="urn:microsoft.com/office/officeart/2005/8/layout/hList1"/>
    <dgm:cxn modelId="{019316CF-5A9C-4437-9AA2-4B8F78936560}" type="presParOf" srcId="{170851C5-A642-4D9B-BBC6-769A16A4547A}" destId="{9404DB5C-92CA-4CA4-BC79-5EB1CC9FB825}" srcOrd="0" destOrd="0" presId="urn:microsoft.com/office/officeart/2005/8/layout/hList1"/>
    <dgm:cxn modelId="{C92B6016-2B4F-41A8-B82C-DDD2163751BF}" type="presParOf" srcId="{170851C5-A642-4D9B-BBC6-769A16A4547A}" destId="{5CF3551E-540D-46D0-9823-3D8DF1F354C8}" srcOrd="1" destOrd="0" presId="urn:microsoft.com/office/officeart/2005/8/layout/hList1"/>
    <dgm:cxn modelId="{6DECDC9E-DDE0-49AC-B29F-948996FDE604}" type="presParOf" srcId="{4F4AB82D-BC0E-4590-8E33-174FD0B29F41}" destId="{5C79D49B-16E6-4867-9190-216A6B43BE0B}" srcOrd="1" destOrd="0" presId="urn:microsoft.com/office/officeart/2005/8/layout/hList1"/>
    <dgm:cxn modelId="{B16059CC-B1F7-4DEE-B730-FA189E42732D}" type="presParOf" srcId="{4F4AB82D-BC0E-4590-8E33-174FD0B29F41}" destId="{630C58AB-DC3C-49D4-97D5-49F3D4B8E347}" srcOrd="2" destOrd="0" presId="urn:microsoft.com/office/officeart/2005/8/layout/hList1"/>
    <dgm:cxn modelId="{B76A3DA6-24D5-421A-AC9B-DD4B49C1ED0A}" type="presParOf" srcId="{630C58AB-DC3C-49D4-97D5-49F3D4B8E347}" destId="{23392779-08D7-4CB9-ABDC-D5E008DF5420}" srcOrd="0" destOrd="0" presId="urn:microsoft.com/office/officeart/2005/8/layout/hList1"/>
    <dgm:cxn modelId="{901C010F-ACFA-406F-A2ED-DC1DEA49B723}" type="presParOf" srcId="{630C58AB-DC3C-49D4-97D5-49F3D4B8E347}" destId="{465CE521-D973-452A-B515-2C38C91A9359}" srcOrd="1" destOrd="0" presId="urn:microsoft.com/office/officeart/2005/8/layout/hList1"/>
    <dgm:cxn modelId="{D0A6A269-8F04-4730-BC70-3FE95E56527F}" type="presParOf" srcId="{4F4AB82D-BC0E-4590-8E33-174FD0B29F41}" destId="{8461F249-C371-4F74-A17B-CC9933CC03DD}" srcOrd="3" destOrd="0" presId="urn:microsoft.com/office/officeart/2005/8/layout/hList1"/>
    <dgm:cxn modelId="{FEA2AA33-5A99-491B-A268-0E79D58C17E4}" type="presParOf" srcId="{4F4AB82D-BC0E-4590-8E33-174FD0B29F41}" destId="{2152657B-C287-49D3-B0DE-41154AD1BCAF}" srcOrd="4" destOrd="0" presId="urn:microsoft.com/office/officeart/2005/8/layout/hList1"/>
    <dgm:cxn modelId="{F0F55493-7CA8-499A-B5B3-AF9A5A6B92FB}" type="presParOf" srcId="{2152657B-C287-49D3-B0DE-41154AD1BCAF}" destId="{B154626B-E778-41DE-A7C4-46D698AD5C75}" srcOrd="0" destOrd="0" presId="urn:microsoft.com/office/officeart/2005/8/layout/hList1"/>
    <dgm:cxn modelId="{ECAF9C66-8262-4BCA-82C3-994BE95ED0AE}" type="presParOf" srcId="{2152657B-C287-49D3-B0DE-41154AD1BCAF}" destId="{0B9844B3-A07D-49A4-A336-09134C3B7B4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A95480-A6E2-48F9-8EC7-F36ABDED1E0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1A295-5EE1-434F-A26A-111BA4331E7E}">
      <dgm:prSet phldrT="[Текст]" custT="1"/>
      <dgm:spPr/>
      <dgm:t>
        <a:bodyPr/>
        <a:lstStyle/>
        <a:p>
          <a:r>
            <a:rPr lang="ru-RU" sz="2000" dirty="0"/>
            <a:t>физические: </a:t>
          </a:r>
        </a:p>
      </dgm:t>
    </dgm:pt>
    <dgm:pt modelId="{CEE0939E-B84B-4FFC-BB25-964BA6359D1D}" type="parTrans" cxnId="{C26A5AFF-5BC0-49A4-ACAC-1A0D4626FE42}">
      <dgm:prSet/>
      <dgm:spPr/>
      <dgm:t>
        <a:bodyPr/>
        <a:lstStyle/>
        <a:p>
          <a:endParaRPr lang="ru-RU"/>
        </a:p>
      </dgm:t>
    </dgm:pt>
    <dgm:pt modelId="{D283F4B9-F1D9-448A-B05D-3D0F3F5A97D3}" type="sibTrans" cxnId="{C26A5AFF-5BC0-49A4-ACAC-1A0D4626FE42}">
      <dgm:prSet/>
      <dgm:spPr/>
      <dgm:t>
        <a:bodyPr/>
        <a:lstStyle/>
        <a:p>
          <a:endParaRPr lang="ru-RU"/>
        </a:p>
      </dgm:t>
    </dgm:pt>
    <dgm:pt modelId="{5493D369-9723-4CE9-BF83-407741F7678A}">
      <dgm:prSet phldrT="[Текст]"/>
      <dgm:spPr/>
      <dgm:t>
        <a:bodyPr/>
        <a:lstStyle/>
        <a:p>
          <a:r>
            <a:rPr lang="ru-RU" dirty="0"/>
            <a:t>хроническая усталость, слабость, нарушение сна (сонливость или бессонница), холодные руки или ноги, повышенная потливость или выраженная сухость кожи, сухость во рту или в горле, </a:t>
          </a:r>
        </a:p>
      </dgm:t>
    </dgm:pt>
    <dgm:pt modelId="{417F5E7F-A548-4419-A8A6-9BFB56999D8D}" type="parTrans" cxnId="{F7102196-9931-4B8A-B36F-E9E2C5AC32E9}">
      <dgm:prSet/>
      <dgm:spPr/>
      <dgm:t>
        <a:bodyPr/>
        <a:lstStyle/>
        <a:p>
          <a:endParaRPr lang="ru-RU"/>
        </a:p>
      </dgm:t>
    </dgm:pt>
    <dgm:pt modelId="{712B0F74-A35D-496A-9291-FB66EF3C9358}" type="sibTrans" cxnId="{F7102196-9931-4B8A-B36F-E9E2C5AC32E9}">
      <dgm:prSet/>
      <dgm:spPr/>
      <dgm:t>
        <a:bodyPr/>
        <a:lstStyle/>
        <a:p>
          <a:endParaRPr lang="ru-RU"/>
        </a:p>
      </dgm:t>
    </dgm:pt>
    <dgm:pt modelId="{356B065E-D6D0-4193-ACF1-2C06EFAE6886}">
      <dgm:prSet phldrT="[Текст]" custT="1"/>
      <dgm:spPr/>
      <dgm:t>
        <a:bodyPr/>
        <a:lstStyle/>
        <a:p>
          <a:r>
            <a:rPr lang="ru-RU" sz="2000" dirty="0"/>
            <a:t>эмоциональные: </a:t>
          </a:r>
        </a:p>
      </dgm:t>
    </dgm:pt>
    <dgm:pt modelId="{1F8744A2-7A1E-4CA6-88D4-EBCCD5C00327}" type="parTrans" cxnId="{F0034AB1-1770-466D-A6BE-BB074590087B}">
      <dgm:prSet/>
      <dgm:spPr/>
      <dgm:t>
        <a:bodyPr/>
        <a:lstStyle/>
        <a:p>
          <a:endParaRPr lang="ru-RU"/>
        </a:p>
      </dgm:t>
    </dgm:pt>
    <dgm:pt modelId="{208F963B-A570-4396-97D0-EDFC64BFC5B5}" type="sibTrans" cxnId="{F0034AB1-1770-466D-A6BE-BB074590087B}">
      <dgm:prSet/>
      <dgm:spPr/>
      <dgm:t>
        <a:bodyPr/>
        <a:lstStyle/>
        <a:p>
          <a:endParaRPr lang="ru-RU"/>
        </a:p>
      </dgm:t>
    </dgm:pt>
    <dgm:pt modelId="{CE34E6FA-FCEC-47A8-B40B-CD5879A4A56F}">
      <dgm:prSet phldrT="[Текст]"/>
      <dgm:spPr/>
      <dgm:t>
        <a:bodyPr/>
        <a:lstStyle/>
        <a:p>
          <a:r>
            <a:rPr lang="ru-RU" dirty="0"/>
            <a:t>беспокойство, сниженный фон настроения, частые слёзы,</a:t>
          </a:r>
        </a:p>
      </dgm:t>
    </dgm:pt>
    <dgm:pt modelId="{25E95E38-0BCA-49F8-99F0-95990A6A0E61}" type="parTrans" cxnId="{340F815A-FFF0-4A8E-B8AF-CFFF1CC537D8}">
      <dgm:prSet/>
      <dgm:spPr/>
      <dgm:t>
        <a:bodyPr/>
        <a:lstStyle/>
        <a:p>
          <a:endParaRPr lang="ru-RU"/>
        </a:p>
      </dgm:t>
    </dgm:pt>
    <dgm:pt modelId="{886B4B1A-D038-4437-B583-C2444D34FFC0}" type="sibTrans" cxnId="{340F815A-FFF0-4A8E-B8AF-CFFF1CC537D8}">
      <dgm:prSet/>
      <dgm:spPr/>
      <dgm:t>
        <a:bodyPr/>
        <a:lstStyle/>
        <a:p>
          <a:endParaRPr lang="ru-RU"/>
        </a:p>
      </dgm:t>
    </dgm:pt>
    <dgm:pt modelId="{F7F22AEE-FA73-48BB-B20D-DF9B22C7498E}">
      <dgm:prSet phldrT="[Текст]" custT="1"/>
      <dgm:spPr/>
      <dgm:t>
        <a:bodyPr/>
        <a:lstStyle/>
        <a:p>
          <a:r>
            <a:rPr lang="ru-RU" sz="2000" dirty="0"/>
            <a:t>поведенческие: </a:t>
          </a:r>
        </a:p>
      </dgm:t>
    </dgm:pt>
    <dgm:pt modelId="{1B6B4535-2FBA-40D9-B0F3-BB81F9CB6DF9}" type="parTrans" cxnId="{240CBFA0-E833-4ABC-8676-B5F07A3B9EA8}">
      <dgm:prSet/>
      <dgm:spPr/>
      <dgm:t>
        <a:bodyPr/>
        <a:lstStyle/>
        <a:p>
          <a:endParaRPr lang="ru-RU"/>
        </a:p>
      </dgm:t>
    </dgm:pt>
    <dgm:pt modelId="{0C140A40-12A6-4A74-9DF8-C8A0C73C590D}" type="sibTrans" cxnId="{240CBFA0-E833-4ABC-8676-B5F07A3B9EA8}">
      <dgm:prSet/>
      <dgm:spPr/>
      <dgm:t>
        <a:bodyPr/>
        <a:lstStyle/>
        <a:p>
          <a:endParaRPr lang="ru-RU"/>
        </a:p>
      </dgm:t>
    </dgm:pt>
    <dgm:pt modelId="{833B921F-6E73-468C-B1A6-18F7BB138A59}">
      <dgm:prSet phldrT="[Текст]"/>
      <dgm:spPr/>
      <dgm:t>
        <a:bodyPr/>
        <a:lstStyle/>
        <a:p>
          <a:r>
            <a:rPr lang="ru-RU" dirty="0"/>
            <a:t>ослабление памяти, нарушение концентрации внимания, невозможность сосредоточиться, </a:t>
          </a:r>
        </a:p>
      </dgm:t>
    </dgm:pt>
    <dgm:pt modelId="{FD1C078E-0C0E-4869-99F1-0A9C718A4638}" type="parTrans" cxnId="{D093A8F6-ADEC-47C9-946E-816829DC946C}">
      <dgm:prSet/>
      <dgm:spPr/>
      <dgm:t>
        <a:bodyPr/>
        <a:lstStyle/>
        <a:p>
          <a:endParaRPr lang="ru-RU"/>
        </a:p>
      </dgm:t>
    </dgm:pt>
    <dgm:pt modelId="{FB52E2C0-4909-40DD-BB5A-EA7D11538AB9}" type="sibTrans" cxnId="{D093A8F6-ADEC-47C9-946E-816829DC946C}">
      <dgm:prSet/>
      <dgm:spPr/>
      <dgm:t>
        <a:bodyPr/>
        <a:lstStyle/>
        <a:p>
          <a:endParaRPr lang="ru-RU"/>
        </a:p>
      </dgm:t>
    </dgm:pt>
    <dgm:pt modelId="{BC24C901-E7A8-442D-9C87-C22CFA955CC1}">
      <dgm:prSet phldrT="[Текст]"/>
      <dgm:spPr/>
      <dgm:t>
        <a:bodyPr/>
        <a:lstStyle/>
        <a:p>
          <a:r>
            <a:rPr lang="ru-RU" dirty="0"/>
            <a:t>пронзительный нервный смех, постоянное откладывание дел на завтра, </a:t>
          </a:r>
        </a:p>
      </dgm:t>
    </dgm:pt>
    <dgm:pt modelId="{05E54680-452F-445F-8F12-88D244A6C62D}" type="parTrans" cxnId="{9904914D-77C0-46DB-9BBB-B9CB8C2F972D}">
      <dgm:prSet/>
      <dgm:spPr/>
      <dgm:t>
        <a:bodyPr/>
        <a:lstStyle/>
        <a:p>
          <a:endParaRPr lang="ru-RU"/>
        </a:p>
      </dgm:t>
    </dgm:pt>
    <dgm:pt modelId="{53F294C5-4AE2-4DD7-A038-EA0C7857364A}" type="sibTrans" cxnId="{9904914D-77C0-46DB-9BBB-B9CB8C2F972D}">
      <dgm:prSet/>
      <dgm:spPr/>
      <dgm:t>
        <a:bodyPr/>
        <a:lstStyle/>
        <a:p>
          <a:endParaRPr lang="ru-RU"/>
        </a:p>
      </dgm:t>
    </dgm:pt>
    <dgm:pt modelId="{389D0690-9553-4D28-942F-171D89A2CF52}">
      <dgm:prSet phldrT="[Текст]"/>
      <dgm:spPr/>
      <dgm:t>
        <a:bodyPr/>
        <a:lstStyle/>
        <a:p>
          <a:r>
            <a:rPr lang="ru-RU" dirty="0"/>
            <a:t>неспособность к принятию решений, потеря интереса к своему внешнему виду, навязчивые движения (кручение волос, кусание ногтей, притопывание ногой, постукивание пальцами и пр.),</a:t>
          </a:r>
        </a:p>
      </dgm:t>
    </dgm:pt>
    <dgm:pt modelId="{9D411677-A215-4C93-8DB3-9A62169566BE}" type="parTrans" cxnId="{516CD5E1-B94D-4E27-839D-34ADCD6EA2E0}">
      <dgm:prSet/>
      <dgm:spPr/>
      <dgm:t>
        <a:bodyPr/>
        <a:lstStyle/>
        <a:p>
          <a:endParaRPr lang="ru-RU"/>
        </a:p>
      </dgm:t>
    </dgm:pt>
    <dgm:pt modelId="{825DF5BA-C74D-49E6-8A9D-926FE6B871CE}" type="sibTrans" cxnId="{516CD5E1-B94D-4E27-839D-34ADCD6EA2E0}">
      <dgm:prSet/>
      <dgm:spPr/>
      <dgm:t>
        <a:bodyPr/>
        <a:lstStyle/>
        <a:p>
          <a:endParaRPr lang="ru-RU"/>
        </a:p>
      </dgm:t>
    </dgm:pt>
    <dgm:pt modelId="{F8D8376D-7E1C-4805-860B-A9E41456540F}">
      <dgm:prSet phldrT="[Текст]"/>
      <dgm:spPr/>
      <dgm:t>
        <a:bodyPr/>
        <a:lstStyle/>
        <a:p>
          <a:r>
            <a:rPr lang="ru-RU" dirty="0"/>
            <a:t>изменение пищевых привычек (голодание или избыточный приём пищи)</a:t>
          </a:r>
        </a:p>
      </dgm:t>
    </dgm:pt>
    <dgm:pt modelId="{B99BB8EE-A460-4394-AEF8-9E50CDE82012}" type="parTrans" cxnId="{CBED498C-57CC-474B-BD39-C8A8A464568E}">
      <dgm:prSet/>
      <dgm:spPr/>
      <dgm:t>
        <a:bodyPr/>
        <a:lstStyle/>
        <a:p>
          <a:endParaRPr lang="ru-RU"/>
        </a:p>
      </dgm:t>
    </dgm:pt>
    <dgm:pt modelId="{BA3B0C0F-82A8-4D3D-BF56-A076EAB889BC}" type="sibTrans" cxnId="{CBED498C-57CC-474B-BD39-C8A8A464568E}">
      <dgm:prSet/>
      <dgm:spPr/>
      <dgm:t>
        <a:bodyPr/>
        <a:lstStyle/>
        <a:p>
          <a:endParaRPr lang="ru-RU"/>
        </a:p>
      </dgm:t>
    </dgm:pt>
    <dgm:pt modelId="{19DC06D8-CDE3-4A22-BC6D-696D6D3FF9C1}">
      <dgm:prSet phldrT="[Текст]"/>
      <dgm:spPr/>
      <dgm:t>
        <a:bodyPr/>
        <a:lstStyle/>
        <a:p>
          <a:r>
            <a:rPr lang="ru-RU" dirty="0"/>
            <a:t>ночные кошмары, безразличие к окружающим, близким, к собственной судьбе, </a:t>
          </a:r>
        </a:p>
      </dgm:t>
    </dgm:pt>
    <dgm:pt modelId="{D7F65C40-3C1A-42CB-8CC6-7DDDFE0D6607}" type="parTrans" cxnId="{6CB2B26F-3855-482D-BD6D-67255F3BAC7A}">
      <dgm:prSet/>
      <dgm:spPr/>
      <dgm:t>
        <a:bodyPr/>
        <a:lstStyle/>
        <a:p>
          <a:endParaRPr lang="ru-RU"/>
        </a:p>
      </dgm:t>
    </dgm:pt>
    <dgm:pt modelId="{382BDCDD-A866-45B9-9B64-F753C7B01533}" type="sibTrans" cxnId="{6CB2B26F-3855-482D-BD6D-67255F3BAC7A}">
      <dgm:prSet/>
      <dgm:spPr/>
      <dgm:t>
        <a:bodyPr/>
        <a:lstStyle/>
        <a:p>
          <a:endParaRPr lang="ru-RU"/>
        </a:p>
      </dgm:t>
    </dgm:pt>
    <dgm:pt modelId="{CA4F04C4-9E96-4397-85E6-460048B857EF}">
      <dgm:prSet phldrT="[Текст]"/>
      <dgm:spPr/>
      <dgm:t>
        <a:bodyPr/>
        <a:lstStyle/>
        <a:p>
          <a:r>
            <a:rPr lang="ru-RU" dirty="0"/>
            <a:t>повышенная возбудимость, необычная агрессивность,</a:t>
          </a:r>
        </a:p>
        <a:p>
          <a:r>
            <a:rPr lang="ru-RU" dirty="0"/>
            <a:t>раздражительность, нервозность по пустяковым поводам.</a:t>
          </a:r>
        </a:p>
      </dgm:t>
    </dgm:pt>
    <dgm:pt modelId="{55665C91-99E6-4D01-B086-D945DEFCDB1F}" type="parTrans" cxnId="{4F3A738F-3401-46E0-8109-FDD8BE00F556}">
      <dgm:prSet/>
      <dgm:spPr/>
      <dgm:t>
        <a:bodyPr/>
        <a:lstStyle/>
        <a:p>
          <a:endParaRPr lang="ru-RU"/>
        </a:p>
      </dgm:t>
    </dgm:pt>
    <dgm:pt modelId="{10057271-5AA9-42B7-AE09-71A4BB020899}" type="sibTrans" cxnId="{4F3A738F-3401-46E0-8109-FDD8BE00F556}">
      <dgm:prSet/>
      <dgm:spPr/>
      <dgm:t>
        <a:bodyPr/>
        <a:lstStyle/>
        <a:p>
          <a:endParaRPr lang="ru-RU"/>
        </a:p>
      </dgm:t>
    </dgm:pt>
    <dgm:pt modelId="{2806C3C2-CDDF-4041-B714-C528F796CF31}">
      <dgm:prSet phldrT="[Текст]"/>
      <dgm:spPr/>
      <dgm:t>
        <a:bodyPr/>
        <a:lstStyle/>
        <a:p>
          <a:r>
            <a:rPr lang="ru-RU" dirty="0"/>
            <a:t>аллергические</a:t>
          </a:r>
        </a:p>
        <a:p>
          <a:r>
            <a:rPr lang="ru-RU" dirty="0"/>
            <a:t>реакции, </a:t>
          </a:r>
        </a:p>
      </dgm:t>
    </dgm:pt>
    <dgm:pt modelId="{CEF65FF3-F1EC-4157-A73A-859E24222597}" type="parTrans" cxnId="{5745936E-5D04-45B2-962F-FFDB3E962D8B}">
      <dgm:prSet/>
      <dgm:spPr/>
      <dgm:t>
        <a:bodyPr/>
        <a:lstStyle/>
        <a:p>
          <a:endParaRPr lang="ru-RU"/>
        </a:p>
      </dgm:t>
    </dgm:pt>
    <dgm:pt modelId="{A0F9C918-C0C8-46E3-9CD7-07AA241577E0}" type="sibTrans" cxnId="{5745936E-5D04-45B2-962F-FFDB3E962D8B}">
      <dgm:prSet/>
      <dgm:spPr/>
      <dgm:t>
        <a:bodyPr/>
        <a:lstStyle/>
        <a:p>
          <a:endParaRPr lang="ru-RU"/>
        </a:p>
      </dgm:t>
    </dgm:pt>
    <dgm:pt modelId="{6418FA22-076C-408C-A74A-6F153A12FA92}">
      <dgm:prSet phldrT="[Текст]"/>
      <dgm:spPr/>
      <dgm:t>
        <a:bodyPr/>
        <a:lstStyle/>
        <a:p>
          <a:r>
            <a:rPr lang="ru-RU" dirty="0"/>
            <a:t>речевые затруднения (заикания и пр.), </a:t>
          </a:r>
        </a:p>
      </dgm:t>
    </dgm:pt>
    <dgm:pt modelId="{97318E63-A141-4644-B66B-CAEAB75C8811}" type="parTrans" cxnId="{9C37871F-EFAC-4214-904D-47709D578D46}">
      <dgm:prSet/>
      <dgm:spPr/>
      <dgm:t>
        <a:bodyPr/>
        <a:lstStyle/>
        <a:p>
          <a:endParaRPr lang="ru-RU"/>
        </a:p>
      </dgm:t>
    </dgm:pt>
    <dgm:pt modelId="{8390F667-25C8-4B99-BAF5-4827E9D08C9A}" type="sibTrans" cxnId="{9C37871F-EFAC-4214-904D-47709D578D46}">
      <dgm:prSet/>
      <dgm:spPr/>
      <dgm:t>
        <a:bodyPr/>
        <a:lstStyle/>
        <a:p>
          <a:endParaRPr lang="ru-RU"/>
        </a:p>
      </dgm:t>
    </dgm:pt>
    <dgm:pt modelId="{68AB9157-0FF6-4EBB-B2C5-51F45331060A}">
      <dgm:prSet phldrT="[Текст]"/>
      <dgm:spPr/>
      <dgm:t>
        <a:bodyPr/>
        <a:lstStyle/>
        <a:p>
          <a:r>
            <a:rPr lang="ru-RU" dirty="0"/>
            <a:t>резкая прибавка или потеря в весе, боли различного характера (в голове, груди, животе, шее, спине и т.д.).</a:t>
          </a:r>
        </a:p>
      </dgm:t>
    </dgm:pt>
    <dgm:pt modelId="{041E240E-B821-4279-9B97-A48A66CBAE80}" type="parTrans" cxnId="{0512B3E5-D34E-4CE1-98D9-BF196CAA3A38}">
      <dgm:prSet/>
      <dgm:spPr/>
      <dgm:t>
        <a:bodyPr/>
        <a:lstStyle/>
        <a:p>
          <a:endParaRPr lang="ru-RU"/>
        </a:p>
      </dgm:t>
    </dgm:pt>
    <dgm:pt modelId="{0B54D440-ACA5-4D64-A629-F26C32E73B56}" type="sibTrans" cxnId="{0512B3E5-D34E-4CE1-98D9-BF196CAA3A38}">
      <dgm:prSet/>
      <dgm:spPr/>
      <dgm:t>
        <a:bodyPr/>
        <a:lstStyle/>
        <a:p>
          <a:endParaRPr lang="ru-RU"/>
        </a:p>
      </dgm:t>
    </dgm:pt>
    <dgm:pt modelId="{60AAF0C9-F950-41FB-A6FC-E79B57FDDBD6}" type="pres">
      <dgm:prSet presAssocID="{A7A95480-A6E2-48F9-8EC7-F36ABDED1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B68D2C-BB2B-4F78-BC51-8D1266AEBD19}" type="pres">
      <dgm:prSet presAssocID="{B681A295-5EE1-434F-A26A-111BA4331E7E}" presName="composite" presStyleCnt="0"/>
      <dgm:spPr/>
    </dgm:pt>
    <dgm:pt modelId="{24366C52-49DC-4D9F-A2FF-6F4C73343AD6}" type="pres">
      <dgm:prSet presAssocID="{B681A295-5EE1-434F-A26A-111BA4331E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1E29A-9DA5-4FD0-A8B7-8569C5F84C2A}" type="pres">
      <dgm:prSet presAssocID="{B681A295-5EE1-434F-A26A-111BA4331E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17B29-7CFE-4686-910C-D27CD6F5440A}" type="pres">
      <dgm:prSet presAssocID="{D283F4B9-F1D9-448A-B05D-3D0F3F5A97D3}" presName="space" presStyleCnt="0"/>
      <dgm:spPr/>
    </dgm:pt>
    <dgm:pt modelId="{54A7A393-8D5F-4DF9-96F7-BF0E88616B78}" type="pres">
      <dgm:prSet presAssocID="{356B065E-D6D0-4193-ACF1-2C06EFAE6886}" presName="composite" presStyleCnt="0"/>
      <dgm:spPr/>
    </dgm:pt>
    <dgm:pt modelId="{E034E956-64FD-4C54-B808-79CF24754CDA}" type="pres">
      <dgm:prSet presAssocID="{356B065E-D6D0-4193-ACF1-2C06EFAE68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93552-81FA-42E7-8B6B-C3A24DA0BB6E}" type="pres">
      <dgm:prSet presAssocID="{356B065E-D6D0-4193-ACF1-2C06EFAE688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A3D0D-F013-44B2-9EF0-B39E17117A6B}" type="pres">
      <dgm:prSet presAssocID="{208F963B-A570-4396-97D0-EDFC64BFC5B5}" presName="space" presStyleCnt="0"/>
      <dgm:spPr/>
    </dgm:pt>
    <dgm:pt modelId="{CD631E87-FDF8-42AA-984E-D8BC87DBF807}" type="pres">
      <dgm:prSet presAssocID="{F7F22AEE-FA73-48BB-B20D-DF9B22C7498E}" presName="composite" presStyleCnt="0"/>
      <dgm:spPr/>
    </dgm:pt>
    <dgm:pt modelId="{43E91F8F-195C-4C3D-BBAE-BDE432012AD3}" type="pres">
      <dgm:prSet presAssocID="{F7F22AEE-FA73-48BB-B20D-DF9B22C749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CF82E-18B4-43DA-8AB1-53CBF6B94696}" type="pres">
      <dgm:prSet presAssocID="{F7F22AEE-FA73-48BB-B20D-DF9B22C749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85749-FAD0-49F1-9DCD-AD7E82C6F0DC}" type="presOf" srcId="{CA4F04C4-9E96-4397-85E6-460048B857EF}" destId="{25893552-81FA-42E7-8B6B-C3A24DA0BB6E}" srcOrd="0" destOrd="2" presId="urn:microsoft.com/office/officeart/2005/8/layout/hList1"/>
    <dgm:cxn modelId="{57BAC65A-533A-47A1-8A4D-B89A35E8E13D}" type="presOf" srcId="{356B065E-D6D0-4193-ACF1-2C06EFAE6886}" destId="{E034E956-64FD-4C54-B808-79CF24754CDA}" srcOrd="0" destOrd="0" presId="urn:microsoft.com/office/officeart/2005/8/layout/hList1"/>
    <dgm:cxn modelId="{DAE1EE1E-4414-437E-97F9-9B31746D85B4}" type="presOf" srcId="{19DC06D8-CDE3-4A22-BC6D-696D6D3FF9C1}" destId="{25893552-81FA-42E7-8B6B-C3A24DA0BB6E}" srcOrd="0" destOrd="1" presId="urn:microsoft.com/office/officeart/2005/8/layout/hList1"/>
    <dgm:cxn modelId="{F0C29546-E0AE-463F-804C-AFD834692B3B}" type="presOf" srcId="{B681A295-5EE1-434F-A26A-111BA4331E7E}" destId="{24366C52-49DC-4D9F-A2FF-6F4C73343AD6}" srcOrd="0" destOrd="0" presId="urn:microsoft.com/office/officeart/2005/8/layout/hList1"/>
    <dgm:cxn modelId="{F910715F-8D79-413B-9AC6-0EE6F2694EFC}" type="presOf" srcId="{BC24C901-E7A8-442D-9C87-C22CFA955CC1}" destId="{878CF82E-18B4-43DA-8AB1-53CBF6B94696}" srcOrd="0" destOrd="2" presId="urn:microsoft.com/office/officeart/2005/8/layout/hList1"/>
    <dgm:cxn modelId="{CBED498C-57CC-474B-BD39-C8A8A464568E}" srcId="{F7F22AEE-FA73-48BB-B20D-DF9B22C7498E}" destId="{F8D8376D-7E1C-4805-860B-A9E41456540F}" srcOrd="3" destOrd="0" parTransId="{B99BB8EE-A460-4394-AEF8-9E50CDE82012}" sibTransId="{BA3B0C0F-82A8-4D3D-BF56-A076EAB889BC}"/>
    <dgm:cxn modelId="{8BA79EA6-AD30-4587-99A2-D6A7B1365809}" type="presOf" srcId="{389D0690-9553-4D28-942F-171D89A2CF52}" destId="{878CF82E-18B4-43DA-8AB1-53CBF6B94696}" srcOrd="0" destOrd="1" presId="urn:microsoft.com/office/officeart/2005/8/layout/hList1"/>
    <dgm:cxn modelId="{240CBFA0-E833-4ABC-8676-B5F07A3B9EA8}" srcId="{A7A95480-A6E2-48F9-8EC7-F36ABDED1E04}" destId="{F7F22AEE-FA73-48BB-B20D-DF9B22C7498E}" srcOrd="2" destOrd="0" parTransId="{1B6B4535-2FBA-40D9-B0F3-BB81F9CB6DF9}" sibTransId="{0C140A40-12A6-4A74-9DF8-C8A0C73C590D}"/>
    <dgm:cxn modelId="{F0034AB1-1770-466D-A6BE-BB074590087B}" srcId="{A7A95480-A6E2-48F9-8EC7-F36ABDED1E04}" destId="{356B065E-D6D0-4193-ACF1-2C06EFAE6886}" srcOrd="1" destOrd="0" parTransId="{1F8744A2-7A1E-4CA6-88D4-EBCCD5C00327}" sibTransId="{208F963B-A570-4396-97D0-EDFC64BFC5B5}"/>
    <dgm:cxn modelId="{516CD5E1-B94D-4E27-839D-34ADCD6EA2E0}" srcId="{F7F22AEE-FA73-48BB-B20D-DF9B22C7498E}" destId="{389D0690-9553-4D28-942F-171D89A2CF52}" srcOrd="1" destOrd="0" parTransId="{9D411677-A215-4C93-8DB3-9A62169566BE}" sibTransId="{825DF5BA-C74D-49E6-8A9D-926FE6B871CE}"/>
    <dgm:cxn modelId="{F7102196-9931-4B8A-B36F-E9E2C5AC32E9}" srcId="{B681A295-5EE1-434F-A26A-111BA4331E7E}" destId="{5493D369-9723-4CE9-BF83-407741F7678A}" srcOrd="0" destOrd="0" parTransId="{417F5E7F-A548-4419-A8A6-9BFB56999D8D}" sibTransId="{712B0F74-A35D-496A-9291-FB66EF3C9358}"/>
    <dgm:cxn modelId="{C26A5AFF-5BC0-49A4-ACAC-1A0D4626FE42}" srcId="{A7A95480-A6E2-48F9-8EC7-F36ABDED1E04}" destId="{B681A295-5EE1-434F-A26A-111BA4331E7E}" srcOrd="0" destOrd="0" parTransId="{CEE0939E-B84B-4FFC-BB25-964BA6359D1D}" sibTransId="{D283F4B9-F1D9-448A-B05D-3D0F3F5A97D3}"/>
    <dgm:cxn modelId="{9C37871F-EFAC-4214-904D-47709D578D46}" srcId="{B681A295-5EE1-434F-A26A-111BA4331E7E}" destId="{6418FA22-076C-408C-A74A-6F153A12FA92}" srcOrd="2" destOrd="0" parTransId="{97318E63-A141-4644-B66B-CAEAB75C8811}" sibTransId="{8390F667-25C8-4B99-BAF5-4827E9D08C9A}"/>
    <dgm:cxn modelId="{CD43FB08-90A0-40AD-A204-72BD54BE5437}" type="presOf" srcId="{5493D369-9723-4CE9-BF83-407741F7678A}" destId="{DEE1E29A-9DA5-4FD0-A8B7-8569C5F84C2A}" srcOrd="0" destOrd="0" presId="urn:microsoft.com/office/officeart/2005/8/layout/hList1"/>
    <dgm:cxn modelId="{13915193-E0AB-422D-B7F5-E88CD11504CD}" type="presOf" srcId="{68AB9157-0FF6-4EBB-B2C5-51F45331060A}" destId="{DEE1E29A-9DA5-4FD0-A8B7-8569C5F84C2A}" srcOrd="0" destOrd="3" presId="urn:microsoft.com/office/officeart/2005/8/layout/hList1"/>
    <dgm:cxn modelId="{4F3A738F-3401-46E0-8109-FDD8BE00F556}" srcId="{356B065E-D6D0-4193-ACF1-2C06EFAE6886}" destId="{CA4F04C4-9E96-4397-85E6-460048B857EF}" srcOrd="2" destOrd="0" parTransId="{55665C91-99E6-4D01-B086-D945DEFCDB1F}" sibTransId="{10057271-5AA9-42B7-AE09-71A4BB020899}"/>
    <dgm:cxn modelId="{25087B98-640F-4C82-9FC4-096E9AA0006B}" type="presOf" srcId="{6418FA22-076C-408C-A74A-6F153A12FA92}" destId="{DEE1E29A-9DA5-4FD0-A8B7-8569C5F84C2A}" srcOrd="0" destOrd="2" presId="urn:microsoft.com/office/officeart/2005/8/layout/hList1"/>
    <dgm:cxn modelId="{9E0C0D19-60EC-4B24-BB80-87DB8BE7D5C0}" type="presOf" srcId="{833B921F-6E73-468C-B1A6-18F7BB138A59}" destId="{878CF82E-18B4-43DA-8AB1-53CBF6B94696}" srcOrd="0" destOrd="0" presId="urn:microsoft.com/office/officeart/2005/8/layout/hList1"/>
    <dgm:cxn modelId="{EA149998-E2C8-47AD-96EB-5929E8306D73}" type="presOf" srcId="{CE34E6FA-FCEC-47A8-B40B-CD5879A4A56F}" destId="{25893552-81FA-42E7-8B6B-C3A24DA0BB6E}" srcOrd="0" destOrd="0" presId="urn:microsoft.com/office/officeart/2005/8/layout/hList1"/>
    <dgm:cxn modelId="{0512B3E5-D34E-4CE1-98D9-BF196CAA3A38}" srcId="{B681A295-5EE1-434F-A26A-111BA4331E7E}" destId="{68AB9157-0FF6-4EBB-B2C5-51F45331060A}" srcOrd="3" destOrd="0" parTransId="{041E240E-B821-4279-9B97-A48A66CBAE80}" sibTransId="{0B54D440-ACA5-4D64-A629-F26C32E73B56}"/>
    <dgm:cxn modelId="{6CB2B26F-3855-482D-BD6D-67255F3BAC7A}" srcId="{356B065E-D6D0-4193-ACF1-2C06EFAE6886}" destId="{19DC06D8-CDE3-4A22-BC6D-696D6D3FF9C1}" srcOrd="1" destOrd="0" parTransId="{D7F65C40-3C1A-42CB-8CC6-7DDDFE0D6607}" sibTransId="{382BDCDD-A866-45B9-9B64-F753C7B01533}"/>
    <dgm:cxn modelId="{340F815A-FFF0-4A8E-B8AF-CFFF1CC537D8}" srcId="{356B065E-D6D0-4193-ACF1-2C06EFAE6886}" destId="{CE34E6FA-FCEC-47A8-B40B-CD5879A4A56F}" srcOrd="0" destOrd="0" parTransId="{25E95E38-0BCA-49F8-99F0-95990A6A0E61}" sibTransId="{886B4B1A-D038-4437-B583-C2444D34FFC0}"/>
    <dgm:cxn modelId="{D47FEB11-43CA-42AD-A32B-4922E7B87389}" type="presOf" srcId="{A7A95480-A6E2-48F9-8EC7-F36ABDED1E04}" destId="{60AAF0C9-F950-41FB-A6FC-E79B57FDDBD6}" srcOrd="0" destOrd="0" presId="urn:microsoft.com/office/officeart/2005/8/layout/hList1"/>
    <dgm:cxn modelId="{DC5F7FD0-4812-4C60-9EC1-BDC9644C1386}" type="presOf" srcId="{F8D8376D-7E1C-4805-860B-A9E41456540F}" destId="{878CF82E-18B4-43DA-8AB1-53CBF6B94696}" srcOrd="0" destOrd="3" presId="urn:microsoft.com/office/officeart/2005/8/layout/hList1"/>
    <dgm:cxn modelId="{1360E052-5565-4949-9EDB-2F9BA3545A25}" type="presOf" srcId="{2806C3C2-CDDF-4041-B714-C528F796CF31}" destId="{DEE1E29A-9DA5-4FD0-A8B7-8569C5F84C2A}" srcOrd="0" destOrd="1" presId="urn:microsoft.com/office/officeart/2005/8/layout/hList1"/>
    <dgm:cxn modelId="{D093A8F6-ADEC-47C9-946E-816829DC946C}" srcId="{F7F22AEE-FA73-48BB-B20D-DF9B22C7498E}" destId="{833B921F-6E73-468C-B1A6-18F7BB138A59}" srcOrd="0" destOrd="0" parTransId="{FD1C078E-0C0E-4869-99F1-0A9C718A4638}" sibTransId="{FB52E2C0-4909-40DD-BB5A-EA7D11538AB9}"/>
    <dgm:cxn modelId="{D4739DD5-B9F8-4962-94D4-3C3597DD32A8}" type="presOf" srcId="{F7F22AEE-FA73-48BB-B20D-DF9B22C7498E}" destId="{43E91F8F-195C-4C3D-BBAE-BDE432012AD3}" srcOrd="0" destOrd="0" presId="urn:microsoft.com/office/officeart/2005/8/layout/hList1"/>
    <dgm:cxn modelId="{9904914D-77C0-46DB-9BBB-B9CB8C2F972D}" srcId="{F7F22AEE-FA73-48BB-B20D-DF9B22C7498E}" destId="{BC24C901-E7A8-442D-9C87-C22CFA955CC1}" srcOrd="2" destOrd="0" parTransId="{05E54680-452F-445F-8F12-88D244A6C62D}" sibTransId="{53F294C5-4AE2-4DD7-A038-EA0C7857364A}"/>
    <dgm:cxn modelId="{5745936E-5D04-45B2-962F-FFDB3E962D8B}" srcId="{B681A295-5EE1-434F-A26A-111BA4331E7E}" destId="{2806C3C2-CDDF-4041-B714-C528F796CF31}" srcOrd="1" destOrd="0" parTransId="{CEF65FF3-F1EC-4157-A73A-859E24222597}" sibTransId="{A0F9C918-C0C8-46E3-9CD7-07AA241577E0}"/>
    <dgm:cxn modelId="{2A2CF5C5-3D9A-4FC9-B80B-09976A7531EB}" type="presParOf" srcId="{60AAF0C9-F950-41FB-A6FC-E79B57FDDBD6}" destId="{12B68D2C-BB2B-4F78-BC51-8D1266AEBD19}" srcOrd="0" destOrd="0" presId="urn:microsoft.com/office/officeart/2005/8/layout/hList1"/>
    <dgm:cxn modelId="{FE5B6632-934E-416B-BFFB-687964B9C347}" type="presParOf" srcId="{12B68D2C-BB2B-4F78-BC51-8D1266AEBD19}" destId="{24366C52-49DC-4D9F-A2FF-6F4C73343AD6}" srcOrd="0" destOrd="0" presId="urn:microsoft.com/office/officeart/2005/8/layout/hList1"/>
    <dgm:cxn modelId="{D36CF47C-3AB6-4245-89D5-A47B3BDE3E48}" type="presParOf" srcId="{12B68D2C-BB2B-4F78-BC51-8D1266AEBD19}" destId="{DEE1E29A-9DA5-4FD0-A8B7-8569C5F84C2A}" srcOrd="1" destOrd="0" presId="urn:microsoft.com/office/officeart/2005/8/layout/hList1"/>
    <dgm:cxn modelId="{6A927C56-5EE2-4303-B38A-1519A1658ACD}" type="presParOf" srcId="{60AAF0C9-F950-41FB-A6FC-E79B57FDDBD6}" destId="{94B17B29-7CFE-4686-910C-D27CD6F5440A}" srcOrd="1" destOrd="0" presId="urn:microsoft.com/office/officeart/2005/8/layout/hList1"/>
    <dgm:cxn modelId="{A646627F-6F48-4E3C-81A4-45B11F6804FA}" type="presParOf" srcId="{60AAF0C9-F950-41FB-A6FC-E79B57FDDBD6}" destId="{54A7A393-8D5F-4DF9-96F7-BF0E88616B78}" srcOrd="2" destOrd="0" presId="urn:microsoft.com/office/officeart/2005/8/layout/hList1"/>
    <dgm:cxn modelId="{5EF16E57-6675-4D03-8F17-3A47971207A7}" type="presParOf" srcId="{54A7A393-8D5F-4DF9-96F7-BF0E88616B78}" destId="{E034E956-64FD-4C54-B808-79CF24754CDA}" srcOrd="0" destOrd="0" presId="urn:microsoft.com/office/officeart/2005/8/layout/hList1"/>
    <dgm:cxn modelId="{80622984-506D-403B-8AA8-BB58FB05C33D}" type="presParOf" srcId="{54A7A393-8D5F-4DF9-96F7-BF0E88616B78}" destId="{25893552-81FA-42E7-8B6B-C3A24DA0BB6E}" srcOrd="1" destOrd="0" presId="urn:microsoft.com/office/officeart/2005/8/layout/hList1"/>
    <dgm:cxn modelId="{EB3A4CE5-A3BC-441E-AC88-8779206A3A13}" type="presParOf" srcId="{60AAF0C9-F950-41FB-A6FC-E79B57FDDBD6}" destId="{ABFA3D0D-F013-44B2-9EF0-B39E17117A6B}" srcOrd="3" destOrd="0" presId="urn:microsoft.com/office/officeart/2005/8/layout/hList1"/>
    <dgm:cxn modelId="{E889B88C-A537-4D70-A1C7-3A6E89D3B346}" type="presParOf" srcId="{60AAF0C9-F950-41FB-A6FC-E79B57FDDBD6}" destId="{CD631E87-FDF8-42AA-984E-D8BC87DBF807}" srcOrd="4" destOrd="0" presId="urn:microsoft.com/office/officeart/2005/8/layout/hList1"/>
    <dgm:cxn modelId="{30D18A82-00B3-4DCF-9EE5-9E111A0967D7}" type="presParOf" srcId="{CD631E87-FDF8-42AA-984E-D8BC87DBF807}" destId="{43E91F8F-195C-4C3D-BBAE-BDE432012AD3}" srcOrd="0" destOrd="0" presId="urn:microsoft.com/office/officeart/2005/8/layout/hList1"/>
    <dgm:cxn modelId="{C0983AC2-EAB7-4B6B-8927-814502756846}" type="presParOf" srcId="{CD631E87-FDF8-42AA-984E-D8BC87DBF807}" destId="{878CF82E-18B4-43DA-8AB1-53CBF6B946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A95480-A6E2-48F9-8EC7-F36ABDED1E0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81A295-5EE1-434F-A26A-111BA4331E7E}">
      <dgm:prSet phldrT="[Текст]" custT="1"/>
      <dgm:spPr/>
      <dgm:t>
        <a:bodyPr/>
        <a:lstStyle/>
        <a:p>
          <a:r>
            <a:rPr lang="ru-RU" sz="2000" dirty="0"/>
            <a:t>Родители</a:t>
          </a:r>
        </a:p>
      </dgm:t>
    </dgm:pt>
    <dgm:pt modelId="{CEE0939E-B84B-4FFC-BB25-964BA6359D1D}" type="parTrans" cxnId="{C26A5AFF-5BC0-49A4-ACAC-1A0D4626FE42}">
      <dgm:prSet/>
      <dgm:spPr/>
      <dgm:t>
        <a:bodyPr/>
        <a:lstStyle/>
        <a:p>
          <a:endParaRPr lang="ru-RU"/>
        </a:p>
      </dgm:t>
    </dgm:pt>
    <dgm:pt modelId="{D283F4B9-F1D9-448A-B05D-3D0F3F5A97D3}" type="sibTrans" cxnId="{C26A5AFF-5BC0-49A4-ACAC-1A0D4626FE42}">
      <dgm:prSet/>
      <dgm:spPr/>
      <dgm:t>
        <a:bodyPr/>
        <a:lstStyle/>
        <a:p>
          <a:endParaRPr lang="ru-RU"/>
        </a:p>
      </dgm:t>
    </dgm:pt>
    <dgm:pt modelId="{5493D369-9723-4CE9-BF83-407741F7678A}">
      <dgm:prSet phldrT="[Текст]"/>
      <dgm:spPr/>
      <dgm:t>
        <a:bodyPr/>
        <a:lstStyle/>
        <a:p>
          <a:r>
            <a:rPr lang="ru-RU" dirty="0"/>
            <a:t>Эмоциональная поддержка;</a:t>
          </a:r>
        </a:p>
      </dgm:t>
    </dgm:pt>
    <dgm:pt modelId="{417F5E7F-A548-4419-A8A6-9BFB56999D8D}" type="parTrans" cxnId="{F7102196-9931-4B8A-B36F-E9E2C5AC32E9}">
      <dgm:prSet/>
      <dgm:spPr/>
      <dgm:t>
        <a:bodyPr/>
        <a:lstStyle/>
        <a:p>
          <a:endParaRPr lang="ru-RU"/>
        </a:p>
      </dgm:t>
    </dgm:pt>
    <dgm:pt modelId="{712B0F74-A35D-496A-9291-FB66EF3C9358}" type="sibTrans" cxnId="{F7102196-9931-4B8A-B36F-E9E2C5AC32E9}">
      <dgm:prSet/>
      <dgm:spPr/>
      <dgm:t>
        <a:bodyPr/>
        <a:lstStyle/>
        <a:p>
          <a:endParaRPr lang="ru-RU"/>
        </a:p>
      </dgm:t>
    </dgm:pt>
    <dgm:pt modelId="{356B065E-D6D0-4193-ACF1-2C06EFAE6886}">
      <dgm:prSet phldrT="[Текст]" custT="1"/>
      <dgm:spPr/>
      <dgm:t>
        <a:bodyPr/>
        <a:lstStyle/>
        <a:p>
          <a:r>
            <a:rPr lang="ru-RU" sz="2000" dirty="0"/>
            <a:t>Педагог-психолог </a:t>
          </a:r>
        </a:p>
      </dgm:t>
    </dgm:pt>
    <dgm:pt modelId="{1F8744A2-7A1E-4CA6-88D4-EBCCD5C00327}" type="parTrans" cxnId="{F0034AB1-1770-466D-A6BE-BB074590087B}">
      <dgm:prSet/>
      <dgm:spPr/>
      <dgm:t>
        <a:bodyPr/>
        <a:lstStyle/>
        <a:p>
          <a:endParaRPr lang="ru-RU"/>
        </a:p>
      </dgm:t>
    </dgm:pt>
    <dgm:pt modelId="{208F963B-A570-4396-97D0-EDFC64BFC5B5}" type="sibTrans" cxnId="{F0034AB1-1770-466D-A6BE-BB074590087B}">
      <dgm:prSet/>
      <dgm:spPr/>
      <dgm:t>
        <a:bodyPr/>
        <a:lstStyle/>
        <a:p>
          <a:endParaRPr lang="ru-RU"/>
        </a:p>
      </dgm:t>
    </dgm:pt>
    <dgm:pt modelId="{CE34E6FA-FCEC-47A8-B40B-CD5879A4A56F}">
      <dgm:prSet phldrT="[Текст]"/>
      <dgm:spPr/>
      <dgm:t>
        <a:bodyPr/>
        <a:lstStyle/>
        <a:p>
          <a:r>
            <a:rPr lang="ru-RU" dirty="0"/>
            <a:t>Развитие навыков стрессоустойчивости;</a:t>
          </a:r>
        </a:p>
      </dgm:t>
    </dgm:pt>
    <dgm:pt modelId="{25E95E38-0BCA-49F8-99F0-95990A6A0E61}" type="parTrans" cxnId="{340F815A-FFF0-4A8E-B8AF-CFFF1CC537D8}">
      <dgm:prSet/>
      <dgm:spPr/>
      <dgm:t>
        <a:bodyPr/>
        <a:lstStyle/>
        <a:p>
          <a:endParaRPr lang="ru-RU"/>
        </a:p>
      </dgm:t>
    </dgm:pt>
    <dgm:pt modelId="{886B4B1A-D038-4437-B583-C2444D34FFC0}" type="sibTrans" cxnId="{340F815A-FFF0-4A8E-B8AF-CFFF1CC537D8}">
      <dgm:prSet/>
      <dgm:spPr/>
      <dgm:t>
        <a:bodyPr/>
        <a:lstStyle/>
        <a:p>
          <a:endParaRPr lang="ru-RU"/>
        </a:p>
      </dgm:t>
    </dgm:pt>
    <dgm:pt modelId="{F7F22AEE-FA73-48BB-B20D-DF9B22C7498E}">
      <dgm:prSet phldrT="[Текст]" custT="1"/>
      <dgm:spPr/>
      <dgm:t>
        <a:bodyPr/>
        <a:lstStyle/>
        <a:p>
          <a:r>
            <a:rPr lang="ru-RU" sz="2000" dirty="0"/>
            <a:t>Педагог</a:t>
          </a:r>
        </a:p>
      </dgm:t>
    </dgm:pt>
    <dgm:pt modelId="{1B6B4535-2FBA-40D9-B0F3-BB81F9CB6DF9}" type="parTrans" cxnId="{240CBFA0-E833-4ABC-8676-B5F07A3B9EA8}">
      <dgm:prSet/>
      <dgm:spPr/>
      <dgm:t>
        <a:bodyPr/>
        <a:lstStyle/>
        <a:p>
          <a:endParaRPr lang="ru-RU"/>
        </a:p>
      </dgm:t>
    </dgm:pt>
    <dgm:pt modelId="{0C140A40-12A6-4A74-9DF8-C8A0C73C590D}" type="sibTrans" cxnId="{240CBFA0-E833-4ABC-8676-B5F07A3B9EA8}">
      <dgm:prSet/>
      <dgm:spPr/>
      <dgm:t>
        <a:bodyPr/>
        <a:lstStyle/>
        <a:p>
          <a:endParaRPr lang="ru-RU"/>
        </a:p>
      </dgm:t>
    </dgm:pt>
    <dgm:pt modelId="{833B921F-6E73-468C-B1A6-18F7BB138A59}">
      <dgm:prSet phldrT="[Текст]"/>
      <dgm:spPr/>
      <dgm:t>
        <a:bodyPr/>
        <a:lstStyle/>
        <a:p>
          <a:r>
            <a:rPr lang="ru-RU" dirty="0"/>
            <a:t>Эмоциональная поддержка;</a:t>
          </a:r>
        </a:p>
      </dgm:t>
    </dgm:pt>
    <dgm:pt modelId="{FD1C078E-0C0E-4869-99F1-0A9C718A4638}" type="parTrans" cxnId="{D093A8F6-ADEC-47C9-946E-816829DC946C}">
      <dgm:prSet/>
      <dgm:spPr/>
      <dgm:t>
        <a:bodyPr/>
        <a:lstStyle/>
        <a:p>
          <a:endParaRPr lang="ru-RU"/>
        </a:p>
      </dgm:t>
    </dgm:pt>
    <dgm:pt modelId="{FB52E2C0-4909-40DD-BB5A-EA7D11538AB9}" type="sibTrans" cxnId="{D093A8F6-ADEC-47C9-946E-816829DC946C}">
      <dgm:prSet/>
      <dgm:spPr/>
      <dgm:t>
        <a:bodyPr/>
        <a:lstStyle/>
        <a:p>
          <a:endParaRPr lang="ru-RU"/>
        </a:p>
      </dgm:t>
    </dgm:pt>
    <dgm:pt modelId="{B4CDC5A2-D227-4D28-8E43-D668A567C1D5}">
      <dgm:prSet phldrT="[Текст]"/>
      <dgm:spPr/>
      <dgm:t>
        <a:bodyPr/>
        <a:lstStyle/>
        <a:p>
          <a:r>
            <a:rPr lang="ru-RU" dirty="0"/>
            <a:t>Контроль за режимом дня;</a:t>
          </a:r>
        </a:p>
      </dgm:t>
    </dgm:pt>
    <dgm:pt modelId="{B270F3CF-5F73-490C-9B4A-F47027FECC76}" type="parTrans" cxnId="{6577CF36-2FC0-41BD-A2FD-DD849F8102ED}">
      <dgm:prSet/>
      <dgm:spPr/>
      <dgm:t>
        <a:bodyPr/>
        <a:lstStyle/>
        <a:p>
          <a:endParaRPr lang="ru-RU"/>
        </a:p>
      </dgm:t>
    </dgm:pt>
    <dgm:pt modelId="{9C6A87FA-E4C9-4D04-86D2-8BDF8C69BF49}" type="sibTrans" cxnId="{6577CF36-2FC0-41BD-A2FD-DD849F8102ED}">
      <dgm:prSet/>
      <dgm:spPr/>
      <dgm:t>
        <a:bodyPr/>
        <a:lstStyle/>
        <a:p>
          <a:endParaRPr lang="ru-RU"/>
        </a:p>
      </dgm:t>
    </dgm:pt>
    <dgm:pt modelId="{9D363134-284F-4900-8FA2-DC1A2091396D}">
      <dgm:prSet phldrT="[Текст]"/>
      <dgm:spPr/>
      <dgm:t>
        <a:bodyPr/>
        <a:lstStyle/>
        <a:p>
          <a:r>
            <a:rPr lang="ru-RU" dirty="0"/>
            <a:t>Помощь в организации режима подготовки к ГИА. </a:t>
          </a:r>
        </a:p>
      </dgm:t>
    </dgm:pt>
    <dgm:pt modelId="{FB60DC89-3943-464B-9CCF-E1E7AD749E6E}" type="parTrans" cxnId="{9C4CEE60-871A-4FA0-BA0A-558576B2A775}">
      <dgm:prSet/>
      <dgm:spPr/>
      <dgm:t>
        <a:bodyPr/>
        <a:lstStyle/>
        <a:p>
          <a:endParaRPr lang="ru-RU"/>
        </a:p>
      </dgm:t>
    </dgm:pt>
    <dgm:pt modelId="{CA389A16-838A-4C8D-848D-CFB6B24F0622}" type="sibTrans" cxnId="{9C4CEE60-871A-4FA0-BA0A-558576B2A775}">
      <dgm:prSet/>
      <dgm:spPr/>
      <dgm:t>
        <a:bodyPr/>
        <a:lstStyle/>
        <a:p>
          <a:endParaRPr lang="ru-RU"/>
        </a:p>
      </dgm:t>
    </dgm:pt>
    <dgm:pt modelId="{105BC4EC-4C3B-4AEC-B3CE-E9651D2B39A4}">
      <dgm:prSet phldrT="[Текст]"/>
      <dgm:spPr/>
      <dgm:t>
        <a:bodyPr/>
        <a:lstStyle/>
        <a:p>
          <a:r>
            <a:rPr lang="ru-RU" dirty="0"/>
            <a:t>Работа со страхами;</a:t>
          </a:r>
        </a:p>
      </dgm:t>
    </dgm:pt>
    <dgm:pt modelId="{559F6698-A70F-4008-BF56-96AA326356F5}" type="parTrans" cxnId="{0232DE17-23EC-4B4D-B0A4-0F5F0F8C860C}">
      <dgm:prSet/>
      <dgm:spPr/>
      <dgm:t>
        <a:bodyPr/>
        <a:lstStyle/>
        <a:p>
          <a:endParaRPr lang="ru-RU"/>
        </a:p>
      </dgm:t>
    </dgm:pt>
    <dgm:pt modelId="{2FB113DA-2EC1-4007-84A4-E7965A40EA9F}" type="sibTrans" cxnId="{0232DE17-23EC-4B4D-B0A4-0F5F0F8C860C}">
      <dgm:prSet/>
      <dgm:spPr/>
      <dgm:t>
        <a:bodyPr/>
        <a:lstStyle/>
        <a:p>
          <a:endParaRPr lang="ru-RU"/>
        </a:p>
      </dgm:t>
    </dgm:pt>
    <dgm:pt modelId="{1F5D417B-002B-426F-93D0-BFB420E6697E}">
      <dgm:prSet phldrT="[Текст]"/>
      <dgm:spPr/>
      <dgm:t>
        <a:bodyPr/>
        <a:lstStyle/>
        <a:p>
          <a:r>
            <a:rPr lang="ru-RU" dirty="0"/>
            <a:t>Выработка </a:t>
          </a:r>
          <a:r>
            <a:rPr lang="ru-RU" dirty="0" err="1"/>
            <a:t>коппинг</a:t>
          </a:r>
          <a:r>
            <a:rPr lang="ru-RU" dirty="0"/>
            <a:t>-стратегии.</a:t>
          </a:r>
        </a:p>
      </dgm:t>
    </dgm:pt>
    <dgm:pt modelId="{4719F93B-5445-4EAC-AD58-46A55CE107E3}" type="parTrans" cxnId="{14DC246C-7274-49DE-9D5C-E00CBA948CE0}">
      <dgm:prSet/>
      <dgm:spPr/>
      <dgm:t>
        <a:bodyPr/>
        <a:lstStyle/>
        <a:p>
          <a:endParaRPr lang="ru-RU"/>
        </a:p>
      </dgm:t>
    </dgm:pt>
    <dgm:pt modelId="{BB98CA2E-D545-4094-A854-01D91FF43455}" type="sibTrans" cxnId="{14DC246C-7274-49DE-9D5C-E00CBA948CE0}">
      <dgm:prSet/>
      <dgm:spPr/>
      <dgm:t>
        <a:bodyPr/>
        <a:lstStyle/>
        <a:p>
          <a:endParaRPr lang="ru-RU"/>
        </a:p>
      </dgm:t>
    </dgm:pt>
    <dgm:pt modelId="{1A91946A-8DF2-4B41-BFA2-199090FFD899}">
      <dgm:prSet phldrT="[Текст]"/>
      <dgm:spPr/>
      <dgm:t>
        <a:bodyPr/>
        <a:lstStyle/>
        <a:p>
          <a:r>
            <a:rPr lang="ru-RU" dirty="0"/>
            <a:t>Разработка плана подготовки к ГИА.</a:t>
          </a:r>
        </a:p>
      </dgm:t>
    </dgm:pt>
    <dgm:pt modelId="{6133C0D1-7B31-4D87-A23C-F9665C41496F}" type="parTrans" cxnId="{3A0C9AC4-4F83-41BA-80EB-882C96FD12EA}">
      <dgm:prSet/>
      <dgm:spPr/>
      <dgm:t>
        <a:bodyPr/>
        <a:lstStyle/>
        <a:p>
          <a:endParaRPr lang="ru-RU"/>
        </a:p>
      </dgm:t>
    </dgm:pt>
    <dgm:pt modelId="{65DF64B0-1476-40CA-91E8-45EDEAD83818}" type="sibTrans" cxnId="{3A0C9AC4-4F83-41BA-80EB-882C96FD12EA}">
      <dgm:prSet/>
      <dgm:spPr/>
      <dgm:t>
        <a:bodyPr/>
        <a:lstStyle/>
        <a:p>
          <a:endParaRPr lang="ru-RU"/>
        </a:p>
      </dgm:t>
    </dgm:pt>
    <dgm:pt modelId="{2A12A74D-AB67-414D-B7CC-3D05DFF36962}">
      <dgm:prSet phldrT="[Текст]"/>
      <dgm:spPr/>
      <dgm:t>
        <a:bodyPr/>
        <a:lstStyle/>
        <a:p>
          <a:r>
            <a:rPr lang="ru-RU" dirty="0"/>
            <a:t>Анализ трудностей;</a:t>
          </a:r>
        </a:p>
      </dgm:t>
    </dgm:pt>
    <dgm:pt modelId="{36312A1D-B97E-42AF-904C-18DD78601901}" type="parTrans" cxnId="{FFDBF158-AFDD-4428-849D-D4012683D96F}">
      <dgm:prSet/>
      <dgm:spPr/>
      <dgm:t>
        <a:bodyPr/>
        <a:lstStyle/>
        <a:p>
          <a:endParaRPr lang="ru-RU"/>
        </a:p>
      </dgm:t>
    </dgm:pt>
    <dgm:pt modelId="{072EF5E4-C6CD-4FF7-AAFB-B0BD6C1B7A54}" type="sibTrans" cxnId="{FFDBF158-AFDD-4428-849D-D4012683D96F}">
      <dgm:prSet/>
      <dgm:spPr/>
      <dgm:t>
        <a:bodyPr/>
        <a:lstStyle/>
        <a:p>
          <a:endParaRPr lang="ru-RU"/>
        </a:p>
      </dgm:t>
    </dgm:pt>
    <dgm:pt modelId="{60AAF0C9-F950-41FB-A6FC-E79B57FDDBD6}" type="pres">
      <dgm:prSet presAssocID="{A7A95480-A6E2-48F9-8EC7-F36ABDED1E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B68D2C-BB2B-4F78-BC51-8D1266AEBD19}" type="pres">
      <dgm:prSet presAssocID="{B681A295-5EE1-434F-A26A-111BA4331E7E}" presName="composite" presStyleCnt="0"/>
      <dgm:spPr/>
    </dgm:pt>
    <dgm:pt modelId="{24366C52-49DC-4D9F-A2FF-6F4C73343AD6}" type="pres">
      <dgm:prSet presAssocID="{B681A295-5EE1-434F-A26A-111BA4331E7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1E29A-9DA5-4FD0-A8B7-8569C5F84C2A}" type="pres">
      <dgm:prSet presAssocID="{B681A295-5EE1-434F-A26A-111BA4331E7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17B29-7CFE-4686-910C-D27CD6F5440A}" type="pres">
      <dgm:prSet presAssocID="{D283F4B9-F1D9-448A-B05D-3D0F3F5A97D3}" presName="space" presStyleCnt="0"/>
      <dgm:spPr/>
    </dgm:pt>
    <dgm:pt modelId="{54A7A393-8D5F-4DF9-96F7-BF0E88616B78}" type="pres">
      <dgm:prSet presAssocID="{356B065E-D6D0-4193-ACF1-2C06EFAE6886}" presName="composite" presStyleCnt="0"/>
      <dgm:spPr/>
    </dgm:pt>
    <dgm:pt modelId="{E034E956-64FD-4C54-B808-79CF24754CDA}" type="pres">
      <dgm:prSet presAssocID="{356B065E-D6D0-4193-ACF1-2C06EFAE688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93552-81FA-42E7-8B6B-C3A24DA0BB6E}" type="pres">
      <dgm:prSet presAssocID="{356B065E-D6D0-4193-ACF1-2C06EFAE688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A3D0D-F013-44B2-9EF0-B39E17117A6B}" type="pres">
      <dgm:prSet presAssocID="{208F963B-A570-4396-97D0-EDFC64BFC5B5}" presName="space" presStyleCnt="0"/>
      <dgm:spPr/>
    </dgm:pt>
    <dgm:pt modelId="{CD631E87-FDF8-42AA-984E-D8BC87DBF807}" type="pres">
      <dgm:prSet presAssocID="{F7F22AEE-FA73-48BB-B20D-DF9B22C7498E}" presName="composite" presStyleCnt="0"/>
      <dgm:spPr/>
    </dgm:pt>
    <dgm:pt modelId="{43E91F8F-195C-4C3D-BBAE-BDE432012AD3}" type="pres">
      <dgm:prSet presAssocID="{F7F22AEE-FA73-48BB-B20D-DF9B22C7498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CF82E-18B4-43DA-8AB1-53CBF6B94696}" type="pres">
      <dgm:prSet presAssocID="{F7F22AEE-FA73-48BB-B20D-DF9B22C7498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AC65A-533A-47A1-8A4D-B89A35E8E13D}" type="presOf" srcId="{356B065E-D6D0-4193-ACF1-2C06EFAE6886}" destId="{E034E956-64FD-4C54-B808-79CF24754CDA}" srcOrd="0" destOrd="0" presId="urn:microsoft.com/office/officeart/2005/8/layout/hList1"/>
    <dgm:cxn modelId="{F0C29546-E0AE-463F-804C-AFD834692B3B}" type="presOf" srcId="{B681A295-5EE1-434F-A26A-111BA4331E7E}" destId="{24366C52-49DC-4D9F-A2FF-6F4C73343AD6}" srcOrd="0" destOrd="0" presId="urn:microsoft.com/office/officeart/2005/8/layout/hList1"/>
    <dgm:cxn modelId="{9C4CEE60-871A-4FA0-BA0A-558576B2A775}" srcId="{B681A295-5EE1-434F-A26A-111BA4331E7E}" destId="{9D363134-284F-4900-8FA2-DC1A2091396D}" srcOrd="2" destOrd="0" parTransId="{FB60DC89-3943-464B-9CCF-E1E7AD749E6E}" sibTransId="{CA389A16-838A-4C8D-848D-CFB6B24F0622}"/>
    <dgm:cxn modelId="{240CBFA0-E833-4ABC-8676-B5F07A3B9EA8}" srcId="{A7A95480-A6E2-48F9-8EC7-F36ABDED1E04}" destId="{F7F22AEE-FA73-48BB-B20D-DF9B22C7498E}" srcOrd="2" destOrd="0" parTransId="{1B6B4535-2FBA-40D9-B0F3-BB81F9CB6DF9}" sibTransId="{0C140A40-12A6-4A74-9DF8-C8A0C73C590D}"/>
    <dgm:cxn modelId="{F0034AB1-1770-466D-A6BE-BB074590087B}" srcId="{A7A95480-A6E2-48F9-8EC7-F36ABDED1E04}" destId="{356B065E-D6D0-4193-ACF1-2C06EFAE6886}" srcOrd="1" destOrd="0" parTransId="{1F8744A2-7A1E-4CA6-88D4-EBCCD5C00327}" sibTransId="{208F963B-A570-4396-97D0-EDFC64BFC5B5}"/>
    <dgm:cxn modelId="{21D9CE26-A260-4F80-B899-A847F1102E8C}" type="presOf" srcId="{105BC4EC-4C3B-4AEC-B3CE-E9651D2B39A4}" destId="{25893552-81FA-42E7-8B6B-C3A24DA0BB6E}" srcOrd="0" destOrd="1" presId="urn:microsoft.com/office/officeart/2005/8/layout/hList1"/>
    <dgm:cxn modelId="{EF4FA159-425B-4E4B-BD6E-A4902EA5DFDB}" type="presOf" srcId="{9D363134-284F-4900-8FA2-DC1A2091396D}" destId="{DEE1E29A-9DA5-4FD0-A8B7-8569C5F84C2A}" srcOrd="0" destOrd="2" presId="urn:microsoft.com/office/officeart/2005/8/layout/hList1"/>
    <dgm:cxn modelId="{0232DE17-23EC-4B4D-B0A4-0F5F0F8C860C}" srcId="{356B065E-D6D0-4193-ACF1-2C06EFAE6886}" destId="{105BC4EC-4C3B-4AEC-B3CE-E9651D2B39A4}" srcOrd="1" destOrd="0" parTransId="{559F6698-A70F-4008-BF56-96AA326356F5}" sibTransId="{2FB113DA-2EC1-4007-84A4-E7965A40EA9F}"/>
    <dgm:cxn modelId="{F7102196-9931-4B8A-B36F-E9E2C5AC32E9}" srcId="{B681A295-5EE1-434F-A26A-111BA4331E7E}" destId="{5493D369-9723-4CE9-BF83-407741F7678A}" srcOrd="0" destOrd="0" parTransId="{417F5E7F-A548-4419-A8A6-9BFB56999D8D}" sibTransId="{712B0F74-A35D-496A-9291-FB66EF3C9358}"/>
    <dgm:cxn modelId="{C26A5AFF-5BC0-49A4-ACAC-1A0D4626FE42}" srcId="{A7A95480-A6E2-48F9-8EC7-F36ABDED1E04}" destId="{B681A295-5EE1-434F-A26A-111BA4331E7E}" srcOrd="0" destOrd="0" parTransId="{CEE0939E-B84B-4FFC-BB25-964BA6359D1D}" sibTransId="{D283F4B9-F1D9-448A-B05D-3D0F3F5A97D3}"/>
    <dgm:cxn modelId="{14DC246C-7274-49DE-9D5C-E00CBA948CE0}" srcId="{356B065E-D6D0-4193-ACF1-2C06EFAE6886}" destId="{1F5D417B-002B-426F-93D0-BFB420E6697E}" srcOrd="2" destOrd="0" parTransId="{4719F93B-5445-4EAC-AD58-46A55CE107E3}" sibTransId="{BB98CA2E-D545-4094-A854-01D91FF43455}"/>
    <dgm:cxn modelId="{CD43FB08-90A0-40AD-A204-72BD54BE5437}" type="presOf" srcId="{5493D369-9723-4CE9-BF83-407741F7678A}" destId="{DEE1E29A-9DA5-4FD0-A8B7-8569C5F84C2A}" srcOrd="0" destOrd="0" presId="urn:microsoft.com/office/officeart/2005/8/layout/hList1"/>
    <dgm:cxn modelId="{9E0C0D19-60EC-4B24-BB80-87DB8BE7D5C0}" type="presOf" srcId="{833B921F-6E73-468C-B1A6-18F7BB138A59}" destId="{878CF82E-18B4-43DA-8AB1-53CBF6B94696}" srcOrd="0" destOrd="0" presId="urn:microsoft.com/office/officeart/2005/8/layout/hList1"/>
    <dgm:cxn modelId="{AD4AD1F6-7472-46B1-BE20-0388A2778D88}" type="presOf" srcId="{1A91946A-8DF2-4B41-BFA2-199090FFD899}" destId="{878CF82E-18B4-43DA-8AB1-53CBF6B94696}" srcOrd="0" destOrd="2" presId="urn:microsoft.com/office/officeart/2005/8/layout/hList1"/>
    <dgm:cxn modelId="{3A0C9AC4-4F83-41BA-80EB-882C96FD12EA}" srcId="{F7F22AEE-FA73-48BB-B20D-DF9B22C7498E}" destId="{1A91946A-8DF2-4B41-BFA2-199090FFD899}" srcOrd="2" destOrd="0" parTransId="{6133C0D1-7B31-4D87-A23C-F9665C41496F}" sibTransId="{65DF64B0-1476-40CA-91E8-45EDEAD83818}"/>
    <dgm:cxn modelId="{EA149998-E2C8-47AD-96EB-5929E8306D73}" type="presOf" srcId="{CE34E6FA-FCEC-47A8-B40B-CD5879A4A56F}" destId="{25893552-81FA-42E7-8B6B-C3A24DA0BB6E}" srcOrd="0" destOrd="0" presId="urn:microsoft.com/office/officeart/2005/8/layout/hList1"/>
    <dgm:cxn modelId="{FFDBF158-AFDD-4428-849D-D4012683D96F}" srcId="{F7F22AEE-FA73-48BB-B20D-DF9B22C7498E}" destId="{2A12A74D-AB67-414D-B7CC-3D05DFF36962}" srcOrd="1" destOrd="0" parTransId="{36312A1D-B97E-42AF-904C-18DD78601901}" sibTransId="{072EF5E4-C6CD-4FF7-AAFB-B0BD6C1B7A54}"/>
    <dgm:cxn modelId="{340F815A-FFF0-4A8E-B8AF-CFFF1CC537D8}" srcId="{356B065E-D6D0-4193-ACF1-2C06EFAE6886}" destId="{CE34E6FA-FCEC-47A8-B40B-CD5879A4A56F}" srcOrd="0" destOrd="0" parTransId="{25E95E38-0BCA-49F8-99F0-95990A6A0E61}" sibTransId="{886B4B1A-D038-4437-B583-C2444D34FFC0}"/>
    <dgm:cxn modelId="{D47FEB11-43CA-42AD-A32B-4922E7B87389}" type="presOf" srcId="{A7A95480-A6E2-48F9-8EC7-F36ABDED1E04}" destId="{60AAF0C9-F950-41FB-A6FC-E79B57FDDBD6}" srcOrd="0" destOrd="0" presId="urn:microsoft.com/office/officeart/2005/8/layout/hList1"/>
    <dgm:cxn modelId="{6834F247-05DF-466D-8FD6-CA9A4B38CC60}" type="presOf" srcId="{2A12A74D-AB67-414D-B7CC-3D05DFF36962}" destId="{878CF82E-18B4-43DA-8AB1-53CBF6B94696}" srcOrd="0" destOrd="1" presId="urn:microsoft.com/office/officeart/2005/8/layout/hList1"/>
    <dgm:cxn modelId="{D093A8F6-ADEC-47C9-946E-816829DC946C}" srcId="{F7F22AEE-FA73-48BB-B20D-DF9B22C7498E}" destId="{833B921F-6E73-468C-B1A6-18F7BB138A59}" srcOrd="0" destOrd="0" parTransId="{FD1C078E-0C0E-4869-99F1-0A9C718A4638}" sibTransId="{FB52E2C0-4909-40DD-BB5A-EA7D11538AB9}"/>
    <dgm:cxn modelId="{903D65F5-D5F7-4B13-BAE6-520B646B7686}" type="presOf" srcId="{B4CDC5A2-D227-4D28-8E43-D668A567C1D5}" destId="{DEE1E29A-9DA5-4FD0-A8B7-8569C5F84C2A}" srcOrd="0" destOrd="1" presId="urn:microsoft.com/office/officeart/2005/8/layout/hList1"/>
    <dgm:cxn modelId="{6577CF36-2FC0-41BD-A2FD-DD849F8102ED}" srcId="{B681A295-5EE1-434F-A26A-111BA4331E7E}" destId="{B4CDC5A2-D227-4D28-8E43-D668A567C1D5}" srcOrd="1" destOrd="0" parTransId="{B270F3CF-5F73-490C-9B4A-F47027FECC76}" sibTransId="{9C6A87FA-E4C9-4D04-86D2-8BDF8C69BF49}"/>
    <dgm:cxn modelId="{D4739DD5-B9F8-4962-94D4-3C3597DD32A8}" type="presOf" srcId="{F7F22AEE-FA73-48BB-B20D-DF9B22C7498E}" destId="{43E91F8F-195C-4C3D-BBAE-BDE432012AD3}" srcOrd="0" destOrd="0" presId="urn:microsoft.com/office/officeart/2005/8/layout/hList1"/>
    <dgm:cxn modelId="{92C8EAE8-642C-45C8-A72C-13EC1CCA4134}" type="presOf" srcId="{1F5D417B-002B-426F-93D0-BFB420E6697E}" destId="{25893552-81FA-42E7-8B6B-C3A24DA0BB6E}" srcOrd="0" destOrd="2" presId="urn:microsoft.com/office/officeart/2005/8/layout/hList1"/>
    <dgm:cxn modelId="{2A2CF5C5-3D9A-4FC9-B80B-09976A7531EB}" type="presParOf" srcId="{60AAF0C9-F950-41FB-A6FC-E79B57FDDBD6}" destId="{12B68D2C-BB2B-4F78-BC51-8D1266AEBD19}" srcOrd="0" destOrd="0" presId="urn:microsoft.com/office/officeart/2005/8/layout/hList1"/>
    <dgm:cxn modelId="{FE5B6632-934E-416B-BFFB-687964B9C347}" type="presParOf" srcId="{12B68D2C-BB2B-4F78-BC51-8D1266AEBD19}" destId="{24366C52-49DC-4D9F-A2FF-6F4C73343AD6}" srcOrd="0" destOrd="0" presId="urn:microsoft.com/office/officeart/2005/8/layout/hList1"/>
    <dgm:cxn modelId="{D36CF47C-3AB6-4245-89D5-A47B3BDE3E48}" type="presParOf" srcId="{12B68D2C-BB2B-4F78-BC51-8D1266AEBD19}" destId="{DEE1E29A-9DA5-4FD0-A8B7-8569C5F84C2A}" srcOrd="1" destOrd="0" presId="urn:microsoft.com/office/officeart/2005/8/layout/hList1"/>
    <dgm:cxn modelId="{6A927C56-5EE2-4303-B38A-1519A1658ACD}" type="presParOf" srcId="{60AAF0C9-F950-41FB-A6FC-E79B57FDDBD6}" destId="{94B17B29-7CFE-4686-910C-D27CD6F5440A}" srcOrd="1" destOrd="0" presId="urn:microsoft.com/office/officeart/2005/8/layout/hList1"/>
    <dgm:cxn modelId="{A646627F-6F48-4E3C-81A4-45B11F6804FA}" type="presParOf" srcId="{60AAF0C9-F950-41FB-A6FC-E79B57FDDBD6}" destId="{54A7A393-8D5F-4DF9-96F7-BF0E88616B78}" srcOrd="2" destOrd="0" presId="urn:microsoft.com/office/officeart/2005/8/layout/hList1"/>
    <dgm:cxn modelId="{5EF16E57-6675-4D03-8F17-3A47971207A7}" type="presParOf" srcId="{54A7A393-8D5F-4DF9-96F7-BF0E88616B78}" destId="{E034E956-64FD-4C54-B808-79CF24754CDA}" srcOrd="0" destOrd="0" presId="urn:microsoft.com/office/officeart/2005/8/layout/hList1"/>
    <dgm:cxn modelId="{80622984-506D-403B-8AA8-BB58FB05C33D}" type="presParOf" srcId="{54A7A393-8D5F-4DF9-96F7-BF0E88616B78}" destId="{25893552-81FA-42E7-8B6B-C3A24DA0BB6E}" srcOrd="1" destOrd="0" presId="urn:microsoft.com/office/officeart/2005/8/layout/hList1"/>
    <dgm:cxn modelId="{EB3A4CE5-A3BC-441E-AC88-8779206A3A13}" type="presParOf" srcId="{60AAF0C9-F950-41FB-A6FC-E79B57FDDBD6}" destId="{ABFA3D0D-F013-44B2-9EF0-B39E17117A6B}" srcOrd="3" destOrd="0" presId="urn:microsoft.com/office/officeart/2005/8/layout/hList1"/>
    <dgm:cxn modelId="{E889B88C-A537-4D70-A1C7-3A6E89D3B346}" type="presParOf" srcId="{60AAF0C9-F950-41FB-A6FC-E79B57FDDBD6}" destId="{CD631E87-FDF8-42AA-984E-D8BC87DBF807}" srcOrd="4" destOrd="0" presId="urn:microsoft.com/office/officeart/2005/8/layout/hList1"/>
    <dgm:cxn modelId="{30D18A82-00B3-4DCF-9EE5-9E111A0967D7}" type="presParOf" srcId="{CD631E87-FDF8-42AA-984E-D8BC87DBF807}" destId="{43E91F8F-195C-4C3D-BBAE-BDE432012AD3}" srcOrd="0" destOrd="0" presId="urn:microsoft.com/office/officeart/2005/8/layout/hList1"/>
    <dgm:cxn modelId="{C0983AC2-EAB7-4B6B-8927-814502756846}" type="presParOf" srcId="{CD631E87-FDF8-42AA-984E-D8BC87DBF807}" destId="{878CF82E-18B4-43DA-8AB1-53CBF6B946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96F09A-A1D4-48D6-95FB-9699588242E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1D9A1F-92B1-4CAB-B4ED-66C084EB0B68}">
      <dgm:prSet phldrT="[Текст]"/>
      <dgm:spPr/>
      <dgm:t>
        <a:bodyPr/>
        <a:lstStyle/>
        <a:p>
          <a:r>
            <a:rPr lang="ru-RU" altLang="ru-RU" dirty="0"/>
            <a:t>Будь внимателен!</a:t>
          </a:r>
          <a:endParaRPr lang="ru-RU" dirty="0"/>
        </a:p>
      </dgm:t>
    </dgm:pt>
    <dgm:pt modelId="{5679F38E-26A8-4F68-AF6E-EBA71DBB9FC8}" type="parTrans" cxnId="{DAA568BF-3B03-4DA2-A504-B4A0D5398800}">
      <dgm:prSet/>
      <dgm:spPr/>
      <dgm:t>
        <a:bodyPr/>
        <a:lstStyle/>
        <a:p>
          <a:endParaRPr lang="ru-RU"/>
        </a:p>
      </dgm:t>
    </dgm:pt>
    <dgm:pt modelId="{D7E24C0C-1527-40FC-9FB3-9CFDB8281BBE}" type="sibTrans" cxnId="{DAA568BF-3B03-4DA2-A504-B4A0D5398800}">
      <dgm:prSet/>
      <dgm:spPr/>
      <dgm:t>
        <a:bodyPr/>
        <a:lstStyle/>
        <a:p>
          <a:endParaRPr lang="ru-RU"/>
        </a:p>
      </dgm:t>
    </dgm:pt>
    <dgm:pt modelId="{B807163C-C0A0-4E40-AD92-332D985E2FF2}">
      <dgm:prSet/>
      <dgm:spPr/>
      <dgm:t>
        <a:bodyPr/>
        <a:lstStyle/>
        <a:p>
          <a:r>
            <a:rPr lang="ru-RU" altLang="ru-RU" dirty="0"/>
            <a:t>Соблюдай правила поведения на экзамене!</a:t>
          </a:r>
        </a:p>
      </dgm:t>
    </dgm:pt>
    <dgm:pt modelId="{6157C41A-22C5-4BBA-BB05-51B386CA6618}" type="parTrans" cxnId="{3BCB63AA-1620-464A-B286-53D936104D49}">
      <dgm:prSet/>
      <dgm:spPr/>
      <dgm:t>
        <a:bodyPr/>
        <a:lstStyle/>
        <a:p>
          <a:endParaRPr lang="ru-RU"/>
        </a:p>
      </dgm:t>
    </dgm:pt>
    <dgm:pt modelId="{55927CDD-6DE3-4008-BE91-57334A3BD938}" type="sibTrans" cxnId="{3BCB63AA-1620-464A-B286-53D936104D49}">
      <dgm:prSet/>
      <dgm:spPr/>
      <dgm:t>
        <a:bodyPr/>
        <a:lstStyle/>
        <a:p>
          <a:endParaRPr lang="ru-RU"/>
        </a:p>
      </dgm:t>
    </dgm:pt>
    <dgm:pt modelId="{CCFA137F-5E27-4525-9BFF-C8A90AC6D4A8}">
      <dgm:prSet/>
      <dgm:spPr/>
      <dgm:t>
        <a:bodyPr/>
        <a:lstStyle/>
        <a:p>
          <a:r>
            <a:rPr lang="ru-RU" altLang="ru-RU"/>
            <a:t>Сосредоточься!</a:t>
          </a:r>
          <a:endParaRPr lang="ru-RU" altLang="ru-RU" dirty="0"/>
        </a:p>
      </dgm:t>
    </dgm:pt>
    <dgm:pt modelId="{02F807A7-01FB-4CE2-A6AE-A256E30898E3}" type="parTrans" cxnId="{35AC7A65-CD59-406D-BFC2-89FDB5114D97}">
      <dgm:prSet/>
      <dgm:spPr/>
      <dgm:t>
        <a:bodyPr/>
        <a:lstStyle/>
        <a:p>
          <a:endParaRPr lang="ru-RU"/>
        </a:p>
      </dgm:t>
    </dgm:pt>
    <dgm:pt modelId="{B8EAC75B-0173-432C-BB8E-C899908F1586}" type="sibTrans" cxnId="{35AC7A65-CD59-406D-BFC2-89FDB5114D97}">
      <dgm:prSet/>
      <dgm:spPr/>
      <dgm:t>
        <a:bodyPr/>
        <a:lstStyle/>
        <a:p>
          <a:endParaRPr lang="ru-RU"/>
        </a:p>
      </dgm:t>
    </dgm:pt>
    <dgm:pt modelId="{4AA11A96-4CA3-4EB6-8996-C75EA4EF71DF}">
      <dgm:prSet/>
      <dgm:spPr/>
      <dgm:t>
        <a:bodyPr/>
        <a:lstStyle/>
        <a:p>
          <a:r>
            <a:rPr lang="ru-RU" altLang="ru-RU"/>
            <a:t>Не бойся!</a:t>
          </a:r>
          <a:endParaRPr lang="ru-RU" altLang="ru-RU" dirty="0"/>
        </a:p>
      </dgm:t>
    </dgm:pt>
    <dgm:pt modelId="{63AE268D-3431-4DE1-B7A5-B931707D884C}" type="parTrans" cxnId="{7FFD4EB0-4953-4CD8-86B4-4C94513DAE60}">
      <dgm:prSet/>
      <dgm:spPr/>
      <dgm:t>
        <a:bodyPr/>
        <a:lstStyle/>
        <a:p>
          <a:endParaRPr lang="ru-RU"/>
        </a:p>
      </dgm:t>
    </dgm:pt>
    <dgm:pt modelId="{650F8270-698C-4432-B118-20570DE61CD9}" type="sibTrans" cxnId="{7FFD4EB0-4953-4CD8-86B4-4C94513DAE60}">
      <dgm:prSet/>
      <dgm:spPr/>
      <dgm:t>
        <a:bodyPr/>
        <a:lstStyle/>
        <a:p>
          <a:endParaRPr lang="ru-RU"/>
        </a:p>
      </dgm:t>
    </dgm:pt>
    <dgm:pt modelId="{9F61E544-8991-4924-A75C-52D7D6DEBC2D}">
      <dgm:prSet/>
      <dgm:spPr/>
      <dgm:t>
        <a:bodyPr/>
        <a:lstStyle/>
        <a:p>
          <a:r>
            <a:rPr lang="ru-RU" altLang="ru-RU"/>
            <a:t>Начни с лёгкого!</a:t>
          </a:r>
          <a:endParaRPr lang="ru-RU" altLang="ru-RU" dirty="0"/>
        </a:p>
      </dgm:t>
    </dgm:pt>
    <dgm:pt modelId="{179F2252-691D-447F-8E45-EA54E64C19F9}" type="parTrans" cxnId="{A302426B-4FCA-42D1-9CBD-6954792D4FC9}">
      <dgm:prSet/>
      <dgm:spPr/>
      <dgm:t>
        <a:bodyPr/>
        <a:lstStyle/>
        <a:p>
          <a:endParaRPr lang="ru-RU"/>
        </a:p>
      </dgm:t>
    </dgm:pt>
    <dgm:pt modelId="{35592B06-94D3-4DCF-BBBB-1453DFC7E277}" type="sibTrans" cxnId="{A302426B-4FCA-42D1-9CBD-6954792D4FC9}">
      <dgm:prSet/>
      <dgm:spPr/>
      <dgm:t>
        <a:bodyPr/>
        <a:lstStyle/>
        <a:p>
          <a:endParaRPr lang="ru-RU"/>
        </a:p>
      </dgm:t>
    </dgm:pt>
    <dgm:pt modelId="{1ECEF55B-3381-4716-B58C-D7DFB5FBE764}">
      <dgm:prSet/>
      <dgm:spPr/>
      <dgm:t>
        <a:bodyPr/>
        <a:lstStyle/>
        <a:p>
          <a:r>
            <a:rPr lang="ru-RU" altLang="ru-RU"/>
            <a:t>Пропускай!</a:t>
          </a:r>
          <a:endParaRPr lang="ru-RU" altLang="ru-RU" dirty="0"/>
        </a:p>
      </dgm:t>
    </dgm:pt>
    <dgm:pt modelId="{2CBB264D-32E4-4086-BDCA-2DB20303558E}" type="parTrans" cxnId="{B566C735-233B-4D03-994C-544B74C347B2}">
      <dgm:prSet/>
      <dgm:spPr/>
      <dgm:t>
        <a:bodyPr/>
        <a:lstStyle/>
        <a:p>
          <a:endParaRPr lang="ru-RU"/>
        </a:p>
      </dgm:t>
    </dgm:pt>
    <dgm:pt modelId="{5D69FFD8-1D56-4C44-8C3C-1D46A3C27E37}" type="sibTrans" cxnId="{B566C735-233B-4D03-994C-544B74C347B2}">
      <dgm:prSet/>
      <dgm:spPr/>
      <dgm:t>
        <a:bodyPr/>
        <a:lstStyle/>
        <a:p>
          <a:endParaRPr lang="ru-RU"/>
        </a:p>
      </dgm:t>
    </dgm:pt>
    <dgm:pt modelId="{21781A79-DF2B-4FA6-9813-F3F07DF9C4B6}" type="pres">
      <dgm:prSet presAssocID="{6496F09A-A1D4-48D6-95FB-9699588242E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1D97D6E-FB1E-4189-9B56-035A3166361A}" type="pres">
      <dgm:prSet presAssocID="{6496F09A-A1D4-48D6-95FB-9699588242ED}" presName="Name1" presStyleCnt="0"/>
      <dgm:spPr/>
    </dgm:pt>
    <dgm:pt modelId="{C5FB5806-A714-4695-A9F0-D4312FD054E4}" type="pres">
      <dgm:prSet presAssocID="{6496F09A-A1D4-48D6-95FB-9699588242ED}" presName="cycle" presStyleCnt="0"/>
      <dgm:spPr/>
    </dgm:pt>
    <dgm:pt modelId="{DB4C2431-AF0C-4F3C-A577-3D32E7769000}" type="pres">
      <dgm:prSet presAssocID="{6496F09A-A1D4-48D6-95FB-9699588242ED}" presName="srcNode" presStyleLbl="node1" presStyleIdx="0" presStyleCnt="6"/>
      <dgm:spPr/>
    </dgm:pt>
    <dgm:pt modelId="{AC6BA986-798A-4199-9E29-3B47FF6A1A44}" type="pres">
      <dgm:prSet presAssocID="{6496F09A-A1D4-48D6-95FB-9699588242ED}" presName="conn" presStyleLbl="parChTrans1D2" presStyleIdx="0" presStyleCnt="1"/>
      <dgm:spPr/>
      <dgm:t>
        <a:bodyPr/>
        <a:lstStyle/>
        <a:p>
          <a:endParaRPr lang="ru-RU"/>
        </a:p>
      </dgm:t>
    </dgm:pt>
    <dgm:pt modelId="{5FF39D62-9A4C-45AC-AC89-C9CA03652204}" type="pres">
      <dgm:prSet presAssocID="{6496F09A-A1D4-48D6-95FB-9699588242ED}" presName="extraNode" presStyleLbl="node1" presStyleIdx="0" presStyleCnt="6"/>
      <dgm:spPr/>
    </dgm:pt>
    <dgm:pt modelId="{3CEF1ACA-0088-4284-91D3-16A343A69138}" type="pres">
      <dgm:prSet presAssocID="{6496F09A-A1D4-48D6-95FB-9699588242ED}" presName="dstNode" presStyleLbl="node1" presStyleIdx="0" presStyleCnt="6"/>
      <dgm:spPr/>
    </dgm:pt>
    <dgm:pt modelId="{700098EB-F4AA-4832-B998-9E9E2722AE2C}" type="pres">
      <dgm:prSet presAssocID="{F51D9A1F-92B1-4CAB-B4ED-66C084EB0B68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BD398-85BD-48E9-B48E-20D620707DC8}" type="pres">
      <dgm:prSet presAssocID="{F51D9A1F-92B1-4CAB-B4ED-66C084EB0B68}" presName="accent_1" presStyleCnt="0"/>
      <dgm:spPr/>
    </dgm:pt>
    <dgm:pt modelId="{1D5526D4-CC1B-41DB-984C-5C8BE5BE62B3}" type="pres">
      <dgm:prSet presAssocID="{F51D9A1F-92B1-4CAB-B4ED-66C084EB0B68}" presName="accentRepeatNode" presStyleLbl="solidFgAcc1" presStyleIdx="0" presStyleCnt="6"/>
      <dgm:spPr/>
    </dgm:pt>
    <dgm:pt modelId="{2FF1D62E-A29D-4D3F-9320-55E707A15051}" type="pres">
      <dgm:prSet presAssocID="{B807163C-C0A0-4E40-AD92-332D985E2FF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3E7FC-5A04-4DE1-A4D3-9A2CC87805C9}" type="pres">
      <dgm:prSet presAssocID="{B807163C-C0A0-4E40-AD92-332D985E2FF2}" presName="accent_2" presStyleCnt="0"/>
      <dgm:spPr/>
    </dgm:pt>
    <dgm:pt modelId="{FE146BFD-5EC7-4012-9938-0F43C83ABCAD}" type="pres">
      <dgm:prSet presAssocID="{B807163C-C0A0-4E40-AD92-332D985E2FF2}" presName="accentRepeatNode" presStyleLbl="solidFgAcc1" presStyleIdx="1" presStyleCnt="6"/>
      <dgm:spPr/>
    </dgm:pt>
    <dgm:pt modelId="{8AE44EF7-F464-4EA8-B520-530524C49C4C}" type="pres">
      <dgm:prSet presAssocID="{CCFA137F-5E27-4525-9BFF-C8A90AC6D4A8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A7A11-C504-424B-8233-4F3702F85284}" type="pres">
      <dgm:prSet presAssocID="{CCFA137F-5E27-4525-9BFF-C8A90AC6D4A8}" presName="accent_3" presStyleCnt="0"/>
      <dgm:spPr/>
    </dgm:pt>
    <dgm:pt modelId="{DEA63BC1-E606-4F6D-BA48-C34695CCCD3A}" type="pres">
      <dgm:prSet presAssocID="{CCFA137F-5E27-4525-9BFF-C8A90AC6D4A8}" presName="accentRepeatNode" presStyleLbl="solidFgAcc1" presStyleIdx="2" presStyleCnt="6"/>
      <dgm:spPr/>
    </dgm:pt>
    <dgm:pt modelId="{6F0E61D0-04FA-4735-9959-D9A01DE1ADEE}" type="pres">
      <dgm:prSet presAssocID="{4AA11A96-4CA3-4EB6-8996-C75EA4EF71D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D0EE7-3E5A-46AF-A9F4-21CCEA259BBD}" type="pres">
      <dgm:prSet presAssocID="{4AA11A96-4CA3-4EB6-8996-C75EA4EF71DF}" presName="accent_4" presStyleCnt="0"/>
      <dgm:spPr/>
    </dgm:pt>
    <dgm:pt modelId="{0277169D-FD82-413E-9574-62D803CB4401}" type="pres">
      <dgm:prSet presAssocID="{4AA11A96-4CA3-4EB6-8996-C75EA4EF71DF}" presName="accentRepeatNode" presStyleLbl="solidFgAcc1" presStyleIdx="3" presStyleCnt="6"/>
      <dgm:spPr/>
    </dgm:pt>
    <dgm:pt modelId="{BB68FADC-17BB-482B-B56B-4B12613E88A6}" type="pres">
      <dgm:prSet presAssocID="{9F61E544-8991-4924-A75C-52D7D6DEBC2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7BA3A-9871-4AEA-B79A-A20D9B7A9733}" type="pres">
      <dgm:prSet presAssocID="{9F61E544-8991-4924-A75C-52D7D6DEBC2D}" presName="accent_5" presStyleCnt="0"/>
      <dgm:spPr/>
    </dgm:pt>
    <dgm:pt modelId="{18FAA600-E655-42FB-AB50-74B37C1F8D5A}" type="pres">
      <dgm:prSet presAssocID="{9F61E544-8991-4924-A75C-52D7D6DEBC2D}" presName="accentRepeatNode" presStyleLbl="solidFgAcc1" presStyleIdx="4" presStyleCnt="6"/>
      <dgm:spPr/>
    </dgm:pt>
    <dgm:pt modelId="{2E9B934F-C567-4447-B583-D022097F834A}" type="pres">
      <dgm:prSet presAssocID="{1ECEF55B-3381-4716-B58C-D7DFB5FBE76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52833-C7BB-4513-9B84-E740CE760CBF}" type="pres">
      <dgm:prSet presAssocID="{1ECEF55B-3381-4716-B58C-D7DFB5FBE764}" presName="accent_6" presStyleCnt="0"/>
      <dgm:spPr/>
    </dgm:pt>
    <dgm:pt modelId="{DD138D01-5AAE-44E4-B87C-D3FCB40192C9}" type="pres">
      <dgm:prSet presAssocID="{1ECEF55B-3381-4716-B58C-D7DFB5FBE764}" presName="accentRepeatNode" presStyleLbl="solidFgAcc1" presStyleIdx="5" presStyleCnt="6"/>
      <dgm:spPr/>
    </dgm:pt>
  </dgm:ptLst>
  <dgm:cxnLst>
    <dgm:cxn modelId="{D181BBC6-A9F5-43AF-A667-B16713F50F8C}" type="presOf" srcId="{6496F09A-A1D4-48D6-95FB-9699588242ED}" destId="{21781A79-DF2B-4FA6-9813-F3F07DF9C4B6}" srcOrd="0" destOrd="0" presId="urn:microsoft.com/office/officeart/2008/layout/VerticalCurvedList"/>
    <dgm:cxn modelId="{3BCB63AA-1620-464A-B286-53D936104D49}" srcId="{6496F09A-A1D4-48D6-95FB-9699588242ED}" destId="{B807163C-C0A0-4E40-AD92-332D985E2FF2}" srcOrd="1" destOrd="0" parTransId="{6157C41A-22C5-4BBA-BB05-51B386CA6618}" sibTransId="{55927CDD-6DE3-4008-BE91-57334A3BD938}"/>
    <dgm:cxn modelId="{A302426B-4FCA-42D1-9CBD-6954792D4FC9}" srcId="{6496F09A-A1D4-48D6-95FB-9699588242ED}" destId="{9F61E544-8991-4924-A75C-52D7D6DEBC2D}" srcOrd="4" destOrd="0" parTransId="{179F2252-691D-447F-8E45-EA54E64C19F9}" sibTransId="{35592B06-94D3-4DCF-BBBB-1453DFC7E277}"/>
    <dgm:cxn modelId="{E8D4F3AD-CB0B-4187-A10E-9B779CAE74A6}" type="presOf" srcId="{4AA11A96-4CA3-4EB6-8996-C75EA4EF71DF}" destId="{6F0E61D0-04FA-4735-9959-D9A01DE1ADEE}" srcOrd="0" destOrd="0" presId="urn:microsoft.com/office/officeart/2008/layout/VerticalCurvedList"/>
    <dgm:cxn modelId="{7FFD4EB0-4953-4CD8-86B4-4C94513DAE60}" srcId="{6496F09A-A1D4-48D6-95FB-9699588242ED}" destId="{4AA11A96-4CA3-4EB6-8996-C75EA4EF71DF}" srcOrd="3" destOrd="0" parTransId="{63AE268D-3431-4DE1-B7A5-B931707D884C}" sibTransId="{650F8270-698C-4432-B118-20570DE61CD9}"/>
    <dgm:cxn modelId="{DAA568BF-3B03-4DA2-A504-B4A0D5398800}" srcId="{6496F09A-A1D4-48D6-95FB-9699588242ED}" destId="{F51D9A1F-92B1-4CAB-B4ED-66C084EB0B68}" srcOrd="0" destOrd="0" parTransId="{5679F38E-26A8-4F68-AF6E-EBA71DBB9FC8}" sibTransId="{D7E24C0C-1527-40FC-9FB3-9CFDB8281BBE}"/>
    <dgm:cxn modelId="{E303DBC9-AB1F-4B11-9D14-ED4C729D9461}" type="presOf" srcId="{1ECEF55B-3381-4716-B58C-D7DFB5FBE764}" destId="{2E9B934F-C567-4447-B583-D022097F834A}" srcOrd="0" destOrd="0" presId="urn:microsoft.com/office/officeart/2008/layout/VerticalCurvedList"/>
    <dgm:cxn modelId="{4256C5AC-3EC4-4EB8-BCB5-C83657AE2ABB}" type="presOf" srcId="{B807163C-C0A0-4E40-AD92-332D985E2FF2}" destId="{2FF1D62E-A29D-4D3F-9320-55E707A15051}" srcOrd="0" destOrd="0" presId="urn:microsoft.com/office/officeart/2008/layout/VerticalCurvedList"/>
    <dgm:cxn modelId="{5B8C5844-E5B3-49BD-8577-1095AF253BC9}" type="presOf" srcId="{F51D9A1F-92B1-4CAB-B4ED-66C084EB0B68}" destId="{700098EB-F4AA-4832-B998-9E9E2722AE2C}" srcOrd="0" destOrd="0" presId="urn:microsoft.com/office/officeart/2008/layout/VerticalCurvedList"/>
    <dgm:cxn modelId="{AF1BD8FC-F0B8-474F-9BD2-955684D84684}" type="presOf" srcId="{CCFA137F-5E27-4525-9BFF-C8A90AC6D4A8}" destId="{8AE44EF7-F464-4EA8-B520-530524C49C4C}" srcOrd="0" destOrd="0" presId="urn:microsoft.com/office/officeart/2008/layout/VerticalCurvedList"/>
    <dgm:cxn modelId="{B566C735-233B-4D03-994C-544B74C347B2}" srcId="{6496F09A-A1D4-48D6-95FB-9699588242ED}" destId="{1ECEF55B-3381-4716-B58C-D7DFB5FBE764}" srcOrd="5" destOrd="0" parTransId="{2CBB264D-32E4-4086-BDCA-2DB20303558E}" sibTransId="{5D69FFD8-1D56-4C44-8C3C-1D46A3C27E37}"/>
    <dgm:cxn modelId="{35AC7A65-CD59-406D-BFC2-89FDB5114D97}" srcId="{6496F09A-A1D4-48D6-95FB-9699588242ED}" destId="{CCFA137F-5E27-4525-9BFF-C8A90AC6D4A8}" srcOrd="2" destOrd="0" parTransId="{02F807A7-01FB-4CE2-A6AE-A256E30898E3}" sibTransId="{B8EAC75B-0173-432C-BB8E-C899908F1586}"/>
    <dgm:cxn modelId="{3B006C25-D878-4C7E-B538-C0F52E23DB16}" type="presOf" srcId="{9F61E544-8991-4924-A75C-52D7D6DEBC2D}" destId="{BB68FADC-17BB-482B-B56B-4B12613E88A6}" srcOrd="0" destOrd="0" presId="urn:microsoft.com/office/officeart/2008/layout/VerticalCurvedList"/>
    <dgm:cxn modelId="{ACBB441F-2FF1-49B6-BD3E-A000E9958073}" type="presOf" srcId="{D7E24C0C-1527-40FC-9FB3-9CFDB8281BBE}" destId="{AC6BA986-798A-4199-9E29-3B47FF6A1A44}" srcOrd="0" destOrd="0" presId="urn:microsoft.com/office/officeart/2008/layout/VerticalCurvedList"/>
    <dgm:cxn modelId="{57051F9A-E6D4-4294-92AD-3978EFD4D144}" type="presParOf" srcId="{21781A79-DF2B-4FA6-9813-F3F07DF9C4B6}" destId="{11D97D6E-FB1E-4189-9B56-035A3166361A}" srcOrd="0" destOrd="0" presId="urn:microsoft.com/office/officeart/2008/layout/VerticalCurvedList"/>
    <dgm:cxn modelId="{92A57EAC-9CED-469F-A5CE-C3AFC26F0F0D}" type="presParOf" srcId="{11D97D6E-FB1E-4189-9B56-035A3166361A}" destId="{C5FB5806-A714-4695-A9F0-D4312FD054E4}" srcOrd="0" destOrd="0" presId="urn:microsoft.com/office/officeart/2008/layout/VerticalCurvedList"/>
    <dgm:cxn modelId="{9FC35742-3B99-434F-95C6-48B28A0F86B3}" type="presParOf" srcId="{C5FB5806-A714-4695-A9F0-D4312FD054E4}" destId="{DB4C2431-AF0C-4F3C-A577-3D32E7769000}" srcOrd="0" destOrd="0" presId="urn:microsoft.com/office/officeart/2008/layout/VerticalCurvedList"/>
    <dgm:cxn modelId="{9911DE32-42A2-4921-97AC-49C87B4E3668}" type="presParOf" srcId="{C5FB5806-A714-4695-A9F0-D4312FD054E4}" destId="{AC6BA986-798A-4199-9E29-3B47FF6A1A44}" srcOrd="1" destOrd="0" presId="urn:microsoft.com/office/officeart/2008/layout/VerticalCurvedList"/>
    <dgm:cxn modelId="{23E17FBC-2828-45EB-9C65-57E8F6E941C9}" type="presParOf" srcId="{C5FB5806-A714-4695-A9F0-D4312FD054E4}" destId="{5FF39D62-9A4C-45AC-AC89-C9CA03652204}" srcOrd="2" destOrd="0" presId="urn:microsoft.com/office/officeart/2008/layout/VerticalCurvedList"/>
    <dgm:cxn modelId="{438C5E84-03D6-4499-81D4-EAAA0F18A6CC}" type="presParOf" srcId="{C5FB5806-A714-4695-A9F0-D4312FD054E4}" destId="{3CEF1ACA-0088-4284-91D3-16A343A69138}" srcOrd="3" destOrd="0" presId="urn:microsoft.com/office/officeart/2008/layout/VerticalCurvedList"/>
    <dgm:cxn modelId="{01FD60E8-9C39-4AE6-ADF5-1F55A4A5972B}" type="presParOf" srcId="{11D97D6E-FB1E-4189-9B56-035A3166361A}" destId="{700098EB-F4AA-4832-B998-9E9E2722AE2C}" srcOrd="1" destOrd="0" presId="urn:microsoft.com/office/officeart/2008/layout/VerticalCurvedList"/>
    <dgm:cxn modelId="{32129395-7011-4444-A230-66D6866BF12A}" type="presParOf" srcId="{11D97D6E-FB1E-4189-9B56-035A3166361A}" destId="{B49BD398-85BD-48E9-B48E-20D620707DC8}" srcOrd="2" destOrd="0" presId="urn:microsoft.com/office/officeart/2008/layout/VerticalCurvedList"/>
    <dgm:cxn modelId="{4C68D9E1-3644-4413-A6E0-0DCC29EED924}" type="presParOf" srcId="{B49BD398-85BD-48E9-B48E-20D620707DC8}" destId="{1D5526D4-CC1B-41DB-984C-5C8BE5BE62B3}" srcOrd="0" destOrd="0" presId="urn:microsoft.com/office/officeart/2008/layout/VerticalCurvedList"/>
    <dgm:cxn modelId="{C008C42A-3A71-4A86-8973-D1E36958D9BD}" type="presParOf" srcId="{11D97D6E-FB1E-4189-9B56-035A3166361A}" destId="{2FF1D62E-A29D-4D3F-9320-55E707A15051}" srcOrd="3" destOrd="0" presId="urn:microsoft.com/office/officeart/2008/layout/VerticalCurvedList"/>
    <dgm:cxn modelId="{F42D81A2-38F1-40B5-820C-239B30A823E8}" type="presParOf" srcId="{11D97D6E-FB1E-4189-9B56-035A3166361A}" destId="{0F33E7FC-5A04-4DE1-A4D3-9A2CC87805C9}" srcOrd="4" destOrd="0" presId="urn:microsoft.com/office/officeart/2008/layout/VerticalCurvedList"/>
    <dgm:cxn modelId="{69C03B93-B068-433B-8B1A-91677A5CFF4C}" type="presParOf" srcId="{0F33E7FC-5A04-4DE1-A4D3-9A2CC87805C9}" destId="{FE146BFD-5EC7-4012-9938-0F43C83ABCAD}" srcOrd="0" destOrd="0" presId="urn:microsoft.com/office/officeart/2008/layout/VerticalCurvedList"/>
    <dgm:cxn modelId="{19065A39-98E5-4159-97D8-ADC988DEC498}" type="presParOf" srcId="{11D97D6E-FB1E-4189-9B56-035A3166361A}" destId="{8AE44EF7-F464-4EA8-B520-530524C49C4C}" srcOrd="5" destOrd="0" presId="urn:microsoft.com/office/officeart/2008/layout/VerticalCurvedList"/>
    <dgm:cxn modelId="{6A2B5EC9-3D52-4A9D-860D-EE38A74553F6}" type="presParOf" srcId="{11D97D6E-FB1E-4189-9B56-035A3166361A}" destId="{09FA7A11-C504-424B-8233-4F3702F85284}" srcOrd="6" destOrd="0" presId="urn:microsoft.com/office/officeart/2008/layout/VerticalCurvedList"/>
    <dgm:cxn modelId="{0F77618B-E984-4ED6-B4B1-B92D2225E3C0}" type="presParOf" srcId="{09FA7A11-C504-424B-8233-4F3702F85284}" destId="{DEA63BC1-E606-4F6D-BA48-C34695CCCD3A}" srcOrd="0" destOrd="0" presId="urn:microsoft.com/office/officeart/2008/layout/VerticalCurvedList"/>
    <dgm:cxn modelId="{91A097B8-0237-4A0D-8A40-D75905C47722}" type="presParOf" srcId="{11D97D6E-FB1E-4189-9B56-035A3166361A}" destId="{6F0E61D0-04FA-4735-9959-D9A01DE1ADEE}" srcOrd="7" destOrd="0" presId="urn:microsoft.com/office/officeart/2008/layout/VerticalCurvedList"/>
    <dgm:cxn modelId="{F610B8BC-BAC9-4422-9257-4694EE1BCC81}" type="presParOf" srcId="{11D97D6E-FB1E-4189-9B56-035A3166361A}" destId="{BD8D0EE7-3E5A-46AF-A9F4-21CCEA259BBD}" srcOrd="8" destOrd="0" presId="urn:microsoft.com/office/officeart/2008/layout/VerticalCurvedList"/>
    <dgm:cxn modelId="{BDF0F316-C841-40B5-9C5C-B002ED41CE82}" type="presParOf" srcId="{BD8D0EE7-3E5A-46AF-A9F4-21CCEA259BBD}" destId="{0277169D-FD82-413E-9574-62D803CB4401}" srcOrd="0" destOrd="0" presId="urn:microsoft.com/office/officeart/2008/layout/VerticalCurvedList"/>
    <dgm:cxn modelId="{94397352-94D3-45D2-9766-C0961BC7963E}" type="presParOf" srcId="{11D97D6E-FB1E-4189-9B56-035A3166361A}" destId="{BB68FADC-17BB-482B-B56B-4B12613E88A6}" srcOrd="9" destOrd="0" presId="urn:microsoft.com/office/officeart/2008/layout/VerticalCurvedList"/>
    <dgm:cxn modelId="{DB7B7851-CC34-4312-82E6-EC7AC002D2F1}" type="presParOf" srcId="{11D97D6E-FB1E-4189-9B56-035A3166361A}" destId="{AFD7BA3A-9871-4AEA-B79A-A20D9B7A9733}" srcOrd="10" destOrd="0" presId="urn:microsoft.com/office/officeart/2008/layout/VerticalCurvedList"/>
    <dgm:cxn modelId="{90B9AEA6-ED63-4A32-A51D-C3430CDC3FBD}" type="presParOf" srcId="{AFD7BA3A-9871-4AEA-B79A-A20D9B7A9733}" destId="{18FAA600-E655-42FB-AB50-74B37C1F8D5A}" srcOrd="0" destOrd="0" presId="urn:microsoft.com/office/officeart/2008/layout/VerticalCurvedList"/>
    <dgm:cxn modelId="{2043DEED-FF1F-41AE-B0DB-2304739BF58F}" type="presParOf" srcId="{11D97D6E-FB1E-4189-9B56-035A3166361A}" destId="{2E9B934F-C567-4447-B583-D022097F834A}" srcOrd="11" destOrd="0" presId="urn:microsoft.com/office/officeart/2008/layout/VerticalCurvedList"/>
    <dgm:cxn modelId="{71339DE9-8299-4D2A-9327-6D87BEAC2381}" type="presParOf" srcId="{11D97D6E-FB1E-4189-9B56-035A3166361A}" destId="{2CB52833-C7BB-4513-9B84-E740CE760CBF}" srcOrd="12" destOrd="0" presId="urn:microsoft.com/office/officeart/2008/layout/VerticalCurvedList"/>
    <dgm:cxn modelId="{6B53C389-AD46-462E-87F9-6597FE72F668}" type="presParOf" srcId="{2CB52833-C7BB-4513-9B84-E740CE760CBF}" destId="{DD138D01-5AAE-44E4-B87C-D3FCB40192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79B0E5-F04E-4DE6-96B8-D0752E0879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530014-F77C-42CE-8FE8-893CEF001837}">
      <dgm:prSet phldrT="[Текст]"/>
      <dgm:spPr/>
      <dgm:t>
        <a:bodyPr/>
        <a:lstStyle/>
        <a:p>
          <a:r>
            <a:rPr lang="ru-RU" altLang="ru-RU" dirty="0"/>
            <a:t>Читай задание до конца!</a:t>
          </a:r>
          <a:endParaRPr lang="ru-RU" dirty="0"/>
        </a:p>
      </dgm:t>
    </dgm:pt>
    <dgm:pt modelId="{ACE1175E-175B-4A18-A670-A8549BCA401E}" type="parTrans" cxnId="{F5E346AD-81A5-464B-B913-626423329B33}">
      <dgm:prSet/>
      <dgm:spPr/>
      <dgm:t>
        <a:bodyPr/>
        <a:lstStyle/>
        <a:p>
          <a:endParaRPr lang="ru-RU"/>
        </a:p>
      </dgm:t>
    </dgm:pt>
    <dgm:pt modelId="{BB630411-ED11-48C8-A7C0-A3EF1A483EAA}" type="sibTrans" cxnId="{F5E346AD-81A5-464B-B913-626423329B33}">
      <dgm:prSet/>
      <dgm:spPr/>
      <dgm:t>
        <a:bodyPr/>
        <a:lstStyle/>
        <a:p>
          <a:endParaRPr lang="ru-RU"/>
        </a:p>
      </dgm:t>
    </dgm:pt>
    <dgm:pt modelId="{5A9C0543-739B-40E4-BE25-6DB7C61063F3}">
      <dgm:prSet/>
      <dgm:spPr/>
      <dgm:t>
        <a:bodyPr/>
        <a:lstStyle/>
        <a:p>
          <a:r>
            <a:rPr lang="ru-RU" altLang="ru-RU"/>
            <a:t>Думай только о текущем задании!</a:t>
          </a:r>
          <a:endParaRPr lang="ru-RU" altLang="ru-RU" dirty="0"/>
        </a:p>
      </dgm:t>
    </dgm:pt>
    <dgm:pt modelId="{C5C5FA30-2909-425A-8BAC-42BB50C256C8}" type="parTrans" cxnId="{DC72CC7E-C166-4494-928B-3D125E1D55B7}">
      <dgm:prSet/>
      <dgm:spPr/>
      <dgm:t>
        <a:bodyPr/>
        <a:lstStyle/>
        <a:p>
          <a:endParaRPr lang="ru-RU"/>
        </a:p>
      </dgm:t>
    </dgm:pt>
    <dgm:pt modelId="{8FE5E23C-F587-433A-970F-D022DEDBD3C4}" type="sibTrans" cxnId="{DC72CC7E-C166-4494-928B-3D125E1D55B7}">
      <dgm:prSet/>
      <dgm:spPr/>
      <dgm:t>
        <a:bodyPr/>
        <a:lstStyle/>
        <a:p>
          <a:endParaRPr lang="ru-RU"/>
        </a:p>
      </dgm:t>
    </dgm:pt>
    <dgm:pt modelId="{DC8BE6D6-752F-4468-A8AC-3F81F2B1E916}">
      <dgm:prSet/>
      <dgm:spPr/>
      <dgm:t>
        <a:bodyPr/>
        <a:lstStyle/>
        <a:p>
          <a:r>
            <a:rPr lang="ru-RU" altLang="ru-RU"/>
            <a:t>Исключай!</a:t>
          </a:r>
          <a:endParaRPr lang="ru-RU" altLang="ru-RU" dirty="0"/>
        </a:p>
      </dgm:t>
    </dgm:pt>
    <dgm:pt modelId="{C8E97D7C-DD6A-45BE-8B83-00B27DAC44CB}" type="parTrans" cxnId="{A1D31834-84DC-4940-A94D-A6849EE814E2}">
      <dgm:prSet/>
      <dgm:spPr/>
      <dgm:t>
        <a:bodyPr/>
        <a:lstStyle/>
        <a:p>
          <a:endParaRPr lang="ru-RU"/>
        </a:p>
      </dgm:t>
    </dgm:pt>
    <dgm:pt modelId="{6D3CD071-E9DD-4A87-A819-3F35B3C4DFE7}" type="sibTrans" cxnId="{A1D31834-84DC-4940-A94D-A6849EE814E2}">
      <dgm:prSet/>
      <dgm:spPr/>
      <dgm:t>
        <a:bodyPr/>
        <a:lstStyle/>
        <a:p>
          <a:endParaRPr lang="ru-RU"/>
        </a:p>
      </dgm:t>
    </dgm:pt>
    <dgm:pt modelId="{9B6864EB-4413-4093-9CB6-1FD5AA526FE2}">
      <dgm:prSet/>
      <dgm:spPr/>
      <dgm:t>
        <a:bodyPr/>
        <a:lstStyle/>
        <a:p>
          <a:r>
            <a:rPr lang="ru-RU" altLang="ru-RU"/>
            <a:t>Запланируй два круга!</a:t>
          </a:r>
          <a:endParaRPr lang="ru-RU" altLang="ru-RU" dirty="0"/>
        </a:p>
      </dgm:t>
    </dgm:pt>
    <dgm:pt modelId="{2541BBE2-EA0B-441F-A6E7-C2606D6EB543}" type="parTrans" cxnId="{6DD5BF9C-EA4C-4412-924E-1EC30BAB5F77}">
      <dgm:prSet/>
      <dgm:spPr/>
      <dgm:t>
        <a:bodyPr/>
        <a:lstStyle/>
        <a:p>
          <a:endParaRPr lang="ru-RU"/>
        </a:p>
      </dgm:t>
    </dgm:pt>
    <dgm:pt modelId="{3ADB4795-8768-408A-89E8-EDC05B684FB0}" type="sibTrans" cxnId="{6DD5BF9C-EA4C-4412-924E-1EC30BAB5F77}">
      <dgm:prSet/>
      <dgm:spPr/>
      <dgm:t>
        <a:bodyPr/>
        <a:lstStyle/>
        <a:p>
          <a:endParaRPr lang="ru-RU"/>
        </a:p>
      </dgm:t>
    </dgm:pt>
    <dgm:pt modelId="{889A851E-55BC-4320-9855-AF2480FBA169}">
      <dgm:prSet/>
      <dgm:spPr/>
      <dgm:t>
        <a:bodyPr/>
        <a:lstStyle/>
        <a:p>
          <a:r>
            <a:rPr lang="ru-RU" altLang="ru-RU"/>
            <a:t>Угадывай!</a:t>
          </a:r>
          <a:endParaRPr lang="ru-RU" altLang="ru-RU" dirty="0"/>
        </a:p>
      </dgm:t>
    </dgm:pt>
    <dgm:pt modelId="{833B38FA-342C-4F58-80AA-FC44D67B906B}" type="parTrans" cxnId="{B4ABA2FC-8A46-42AC-BA7C-2C75E75B4F20}">
      <dgm:prSet/>
      <dgm:spPr/>
      <dgm:t>
        <a:bodyPr/>
        <a:lstStyle/>
        <a:p>
          <a:endParaRPr lang="ru-RU"/>
        </a:p>
      </dgm:t>
    </dgm:pt>
    <dgm:pt modelId="{9AC2845F-CA8C-414D-BC9A-E914A96E201F}" type="sibTrans" cxnId="{B4ABA2FC-8A46-42AC-BA7C-2C75E75B4F20}">
      <dgm:prSet/>
      <dgm:spPr/>
      <dgm:t>
        <a:bodyPr/>
        <a:lstStyle/>
        <a:p>
          <a:endParaRPr lang="ru-RU"/>
        </a:p>
      </dgm:t>
    </dgm:pt>
    <dgm:pt modelId="{CDCEBE21-B89A-4EFE-886A-F0F15B3F27B1}">
      <dgm:prSet/>
      <dgm:spPr/>
      <dgm:t>
        <a:bodyPr/>
        <a:lstStyle/>
        <a:p>
          <a:r>
            <a:rPr lang="ru-RU" altLang="ru-RU"/>
            <a:t>Проверяй!</a:t>
          </a:r>
          <a:endParaRPr lang="ru-RU" altLang="ru-RU" dirty="0"/>
        </a:p>
      </dgm:t>
    </dgm:pt>
    <dgm:pt modelId="{23AF51E7-8ECD-4F65-8F2D-84C3F51365C5}" type="parTrans" cxnId="{8C38DE6B-2844-4CD4-96CE-1028997D6ABE}">
      <dgm:prSet/>
      <dgm:spPr/>
      <dgm:t>
        <a:bodyPr/>
        <a:lstStyle/>
        <a:p>
          <a:endParaRPr lang="ru-RU"/>
        </a:p>
      </dgm:t>
    </dgm:pt>
    <dgm:pt modelId="{8E179696-91B8-4188-A324-1206E9BF3CDD}" type="sibTrans" cxnId="{8C38DE6B-2844-4CD4-96CE-1028997D6ABE}">
      <dgm:prSet/>
      <dgm:spPr/>
      <dgm:t>
        <a:bodyPr/>
        <a:lstStyle/>
        <a:p>
          <a:endParaRPr lang="ru-RU"/>
        </a:p>
      </dgm:t>
    </dgm:pt>
    <dgm:pt modelId="{26718AC2-095B-4649-A561-0C098201D37D}">
      <dgm:prSet/>
      <dgm:spPr/>
      <dgm:t>
        <a:bodyPr/>
        <a:lstStyle/>
        <a:p>
          <a:r>
            <a:rPr lang="ru-RU" altLang="ru-RU"/>
            <a:t>Не огорчайся!</a:t>
          </a:r>
          <a:endParaRPr lang="ru-RU" altLang="ru-RU" dirty="0"/>
        </a:p>
      </dgm:t>
    </dgm:pt>
    <dgm:pt modelId="{B3696441-CF7F-43BA-BF54-7D88CF71250F}" type="parTrans" cxnId="{0E2F0EE6-009C-421E-9341-C4E6D5112665}">
      <dgm:prSet/>
      <dgm:spPr/>
      <dgm:t>
        <a:bodyPr/>
        <a:lstStyle/>
        <a:p>
          <a:endParaRPr lang="ru-RU"/>
        </a:p>
      </dgm:t>
    </dgm:pt>
    <dgm:pt modelId="{A066D4DD-DA35-466E-A362-DD7290F97EA7}" type="sibTrans" cxnId="{0E2F0EE6-009C-421E-9341-C4E6D5112665}">
      <dgm:prSet/>
      <dgm:spPr/>
      <dgm:t>
        <a:bodyPr/>
        <a:lstStyle/>
        <a:p>
          <a:endParaRPr lang="ru-RU"/>
        </a:p>
      </dgm:t>
    </dgm:pt>
    <dgm:pt modelId="{CA8C19C2-1537-4106-8ABA-A756E806D130}" type="pres">
      <dgm:prSet presAssocID="{DA79B0E5-F04E-4DE6-96B8-D0752E0879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5862792-BEF8-451F-963F-83CC1D6E0A4A}" type="pres">
      <dgm:prSet presAssocID="{DA79B0E5-F04E-4DE6-96B8-D0752E0879AE}" presName="Name1" presStyleCnt="0"/>
      <dgm:spPr/>
    </dgm:pt>
    <dgm:pt modelId="{48AAB9FC-F94D-4E13-A884-6797DB33382B}" type="pres">
      <dgm:prSet presAssocID="{DA79B0E5-F04E-4DE6-96B8-D0752E0879AE}" presName="cycle" presStyleCnt="0"/>
      <dgm:spPr/>
    </dgm:pt>
    <dgm:pt modelId="{6CB99BB7-05BA-4990-A141-15280535921E}" type="pres">
      <dgm:prSet presAssocID="{DA79B0E5-F04E-4DE6-96B8-D0752E0879AE}" presName="srcNode" presStyleLbl="node1" presStyleIdx="0" presStyleCnt="7"/>
      <dgm:spPr/>
    </dgm:pt>
    <dgm:pt modelId="{ED537642-8FD7-4AD9-A683-25C9844CFEF5}" type="pres">
      <dgm:prSet presAssocID="{DA79B0E5-F04E-4DE6-96B8-D0752E0879AE}" presName="conn" presStyleLbl="parChTrans1D2" presStyleIdx="0" presStyleCnt="1"/>
      <dgm:spPr/>
      <dgm:t>
        <a:bodyPr/>
        <a:lstStyle/>
        <a:p>
          <a:endParaRPr lang="ru-RU"/>
        </a:p>
      </dgm:t>
    </dgm:pt>
    <dgm:pt modelId="{FECFE15C-1515-4260-825A-BEB4A6FE1099}" type="pres">
      <dgm:prSet presAssocID="{DA79B0E5-F04E-4DE6-96B8-D0752E0879AE}" presName="extraNode" presStyleLbl="node1" presStyleIdx="0" presStyleCnt="7"/>
      <dgm:spPr/>
    </dgm:pt>
    <dgm:pt modelId="{E9CFD558-1548-4CB6-88B6-9CEBEC219FC9}" type="pres">
      <dgm:prSet presAssocID="{DA79B0E5-F04E-4DE6-96B8-D0752E0879AE}" presName="dstNode" presStyleLbl="node1" presStyleIdx="0" presStyleCnt="7"/>
      <dgm:spPr/>
    </dgm:pt>
    <dgm:pt modelId="{A0A48B68-8D8F-4DF7-A3F3-2F7881A4FA67}" type="pres">
      <dgm:prSet presAssocID="{81530014-F77C-42CE-8FE8-893CEF00183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D973A8-4FD0-4D89-A94C-756196C6DCFC}" type="pres">
      <dgm:prSet presAssocID="{81530014-F77C-42CE-8FE8-893CEF001837}" presName="accent_1" presStyleCnt="0"/>
      <dgm:spPr/>
    </dgm:pt>
    <dgm:pt modelId="{A665AD8A-3049-4C72-970E-C8194390A961}" type="pres">
      <dgm:prSet presAssocID="{81530014-F77C-42CE-8FE8-893CEF001837}" presName="accentRepeatNode" presStyleLbl="solidFgAcc1" presStyleIdx="0" presStyleCnt="7"/>
      <dgm:spPr/>
    </dgm:pt>
    <dgm:pt modelId="{BA0DEE0B-48EC-4890-967D-942159024D8B}" type="pres">
      <dgm:prSet presAssocID="{5A9C0543-739B-40E4-BE25-6DB7C61063F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37A3A-DF1C-4101-9A97-468F096BADDF}" type="pres">
      <dgm:prSet presAssocID="{5A9C0543-739B-40E4-BE25-6DB7C61063F3}" presName="accent_2" presStyleCnt="0"/>
      <dgm:spPr/>
    </dgm:pt>
    <dgm:pt modelId="{3D084DAB-90C2-4378-A54F-6EF0ED40C560}" type="pres">
      <dgm:prSet presAssocID="{5A9C0543-739B-40E4-BE25-6DB7C61063F3}" presName="accentRepeatNode" presStyleLbl="solidFgAcc1" presStyleIdx="1" presStyleCnt="7"/>
      <dgm:spPr/>
    </dgm:pt>
    <dgm:pt modelId="{2F784D8C-AFE5-4A7A-B067-5E15E0EA0E2E}" type="pres">
      <dgm:prSet presAssocID="{DC8BE6D6-752F-4468-A8AC-3F81F2B1E91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C4B799-D327-45D9-B26A-C7E6080A1B89}" type="pres">
      <dgm:prSet presAssocID="{DC8BE6D6-752F-4468-A8AC-3F81F2B1E916}" presName="accent_3" presStyleCnt="0"/>
      <dgm:spPr/>
    </dgm:pt>
    <dgm:pt modelId="{8FE763D5-8955-41C4-84B8-5EC9AA463950}" type="pres">
      <dgm:prSet presAssocID="{DC8BE6D6-752F-4468-A8AC-3F81F2B1E916}" presName="accentRepeatNode" presStyleLbl="solidFgAcc1" presStyleIdx="2" presStyleCnt="7"/>
      <dgm:spPr/>
    </dgm:pt>
    <dgm:pt modelId="{96F90848-2305-437C-A320-FD075ED0B051}" type="pres">
      <dgm:prSet presAssocID="{9B6864EB-4413-4093-9CB6-1FD5AA526FE2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5B482-BAD8-4876-9F07-6B4D656E846A}" type="pres">
      <dgm:prSet presAssocID="{9B6864EB-4413-4093-9CB6-1FD5AA526FE2}" presName="accent_4" presStyleCnt="0"/>
      <dgm:spPr/>
    </dgm:pt>
    <dgm:pt modelId="{7322F46F-D0D5-45B0-B228-2859D05700CF}" type="pres">
      <dgm:prSet presAssocID="{9B6864EB-4413-4093-9CB6-1FD5AA526FE2}" presName="accentRepeatNode" presStyleLbl="solidFgAcc1" presStyleIdx="3" presStyleCnt="7"/>
      <dgm:spPr/>
    </dgm:pt>
    <dgm:pt modelId="{EFE39EF4-5353-4187-8549-DA8CBF93219E}" type="pres">
      <dgm:prSet presAssocID="{889A851E-55BC-4320-9855-AF2480FBA16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FAF77-4A23-4A50-A852-BF98B9718B73}" type="pres">
      <dgm:prSet presAssocID="{889A851E-55BC-4320-9855-AF2480FBA169}" presName="accent_5" presStyleCnt="0"/>
      <dgm:spPr/>
    </dgm:pt>
    <dgm:pt modelId="{0FC63215-C58B-4D55-B0DE-9ADF92CEC265}" type="pres">
      <dgm:prSet presAssocID="{889A851E-55BC-4320-9855-AF2480FBA169}" presName="accentRepeatNode" presStyleLbl="solidFgAcc1" presStyleIdx="4" presStyleCnt="7"/>
      <dgm:spPr/>
    </dgm:pt>
    <dgm:pt modelId="{252D500B-796C-4982-90C4-4B41E47DEA47}" type="pres">
      <dgm:prSet presAssocID="{CDCEBE21-B89A-4EFE-886A-F0F15B3F27B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E8ED5-44AA-46C2-9854-0F724A5CBD8F}" type="pres">
      <dgm:prSet presAssocID="{CDCEBE21-B89A-4EFE-886A-F0F15B3F27B1}" presName="accent_6" presStyleCnt="0"/>
      <dgm:spPr/>
    </dgm:pt>
    <dgm:pt modelId="{C0412E7A-0940-4EF8-8DD0-257C6DBB5D81}" type="pres">
      <dgm:prSet presAssocID="{CDCEBE21-B89A-4EFE-886A-F0F15B3F27B1}" presName="accentRepeatNode" presStyleLbl="solidFgAcc1" presStyleIdx="5" presStyleCnt="7"/>
      <dgm:spPr/>
    </dgm:pt>
    <dgm:pt modelId="{EE5F246E-F5F0-44D9-A91F-056124859D23}" type="pres">
      <dgm:prSet presAssocID="{26718AC2-095B-4649-A561-0C098201D37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288B6E-68F0-4903-A35E-6B474D1135E9}" type="pres">
      <dgm:prSet presAssocID="{26718AC2-095B-4649-A561-0C098201D37D}" presName="accent_7" presStyleCnt="0"/>
      <dgm:spPr/>
    </dgm:pt>
    <dgm:pt modelId="{8CCEC776-1B22-46E5-9425-3AB051823D93}" type="pres">
      <dgm:prSet presAssocID="{26718AC2-095B-4649-A561-0C098201D37D}" presName="accentRepeatNode" presStyleLbl="solidFgAcc1" presStyleIdx="6" presStyleCnt="7"/>
      <dgm:spPr/>
    </dgm:pt>
  </dgm:ptLst>
  <dgm:cxnLst>
    <dgm:cxn modelId="{49B90077-1D48-450C-9AFE-A2B1CF478533}" type="presOf" srcId="{DA79B0E5-F04E-4DE6-96B8-D0752E0879AE}" destId="{CA8C19C2-1537-4106-8ABA-A756E806D130}" srcOrd="0" destOrd="0" presId="urn:microsoft.com/office/officeart/2008/layout/VerticalCurvedList"/>
    <dgm:cxn modelId="{21CB262A-A47B-415D-B344-0B5215AEAD52}" type="presOf" srcId="{26718AC2-095B-4649-A561-0C098201D37D}" destId="{EE5F246E-F5F0-44D9-A91F-056124859D23}" srcOrd="0" destOrd="0" presId="urn:microsoft.com/office/officeart/2008/layout/VerticalCurvedList"/>
    <dgm:cxn modelId="{0E2F0EE6-009C-421E-9341-C4E6D5112665}" srcId="{DA79B0E5-F04E-4DE6-96B8-D0752E0879AE}" destId="{26718AC2-095B-4649-A561-0C098201D37D}" srcOrd="6" destOrd="0" parTransId="{B3696441-CF7F-43BA-BF54-7D88CF71250F}" sibTransId="{A066D4DD-DA35-466E-A362-DD7290F97EA7}"/>
    <dgm:cxn modelId="{D61B876F-18CE-4C0E-9652-87AC10F98F9D}" type="presOf" srcId="{5A9C0543-739B-40E4-BE25-6DB7C61063F3}" destId="{BA0DEE0B-48EC-4890-967D-942159024D8B}" srcOrd="0" destOrd="0" presId="urn:microsoft.com/office/officeart/2008/layout/VerticalCurvedList"/>
    <dgm:cxn modelId="{AEE8C553-F62D-4595-9BDF-4B9345D719FD}" type="presOf" srcId="{81530014-F77C-42CE-8FE8-893CEF001837}" destId="{A0A48B68-8D8F-4DF7-A3F3-2F7881A4FA67}" srcOrd="0" destOrd="0" presId="urn:microsoft.com/office/officeart/2008/layout/VerticalCurvedList"/>
    <dgm:cxn modelId="{2E2D5F6B-5237-4CFE-B6AD-047C2F61FD9D}" type="presOf" srcId="{DC8BE6D6-752F-4468-A8AC-3F81F2B1E916}" destId="{2F784D8C-AFE5-4A7A-B067-5E15E0EA0E2E}" srcOrd="0" destOrd="0" presId="urn:microsoft.com/office/officeart/2008/layout/VerticalCurvedList"/>
    <dgm:cxn modelId="{F5E346AD-81A5-464B-B913-626423329B33}" srcId="{DA79B0E5-F04E-4DE6-96B8-D0752E0879AE}" destId="{81530014-F77C-42CE-8FE8-893CEF001837}" srcOrd="0" destOrd="0" parTransId="{ACE1175E-175B-4A18-A670-A8549BCA401E}" sibTransId="{BB630411-ED11-48C8-A7C0-A3EF1A483EAA}"/>
    <dgm:cxn modelId="{8C38DE6B-2844-4CD4-96CE-1028997D6ABE}" srcId="{DA79B0E5-F04E-4DE6-96B8-D0752E0879AE}" destId="{CDCEBE21-B89A-4EFE-886A-F0F15B3F27B1}" srcOrd="5" destOrd="0" parTransId="{23AF51E7-8ECD-4F65-8F2D-84C3F51365C5}" sibTransId="{8E179696-91B8-4188-A324-1206E9BF3CDD}"/>
    <dgm:cxn modelId="{A1D31834-84DC-4940-A94D-A6849EE814E2}" srcId="{DA79B0E5-F04E-4DE6-96B8-D0752E0879AE}" destId="{DC8BE6D6-752F-4468-A8AC-3F81F2B1E916}" srcOrd="2" destOrd="0" parTransId="{C8E97D7C-DD6A-45BE-8B83-00B27DAC44CB}" sibTransId="{6D3CD071-E9DD-4A87-A819-3F35B3C4DFE7}"/>
    <dgm:cxn modelId="{48111DBD-DE39-4EDE-B222-A21889432DF4}" type="presOf" srcId="{889A851E-55BC-4320-9855-AF2480FBA169}" destId="{EFE39EF4-5353-4187-8549-DA8CBF93219E}" srcOrd="0" destOrd="0" presId="urn:microsoft.com/office/officeart/2008/layout/VerticalCurvedList"/>
    <dgm:cxn modelId="{DC72CC7E-C166-4494-928B-3D125E1D55B7}" srcId="{DA79B0E5-F04E-4DE6-96B8-D0752E0879AE}" destId="{5A9C0543-739B-40E4-BE25-6DB7C61063F3}" srcOrd="1" destOrd="0" parTransId="{C5C5FA30-2909-425A-8BAC-42BB50C256C8}" sibTransId="{8FE5E23C-F587-433A-970F-D022DEDBD3C4}"/>
    <dgm:cxn modelId="{6DD5BF9C-EA4C-4412-924E-1EC30BAB5F77}" srcId="{DA79B0E5-F04E-4DE6-96B8-D0752E0879AE}" destId="{9B6864EB-4413-4093-9CB6-1FD5AA526FE2}" srcOrd="3" destOrd="0" parTransId="{2541BBE2-EA0B-441F-A6E7-C2606D6EB543}" sibTransId="{3ADB4795-8768-408A-89E8-EDC05B684FB0}"/>
    <dgm:cxn modelId="{E04F228E-2896-4D42-912F-C82367D5F3B2}" type="presOf" srcId="{9B6864EB-4413-4093-9CB6-1FD5AA526FE2}" destId="{96F90848-2305-437C-A320-FD075ED0B051}" srcOrd="0" destOrd="0" presId="urn:microsoft.com/office/officeart/2008/layout/VerticalCurvedList"/>
    <dgm:cxn modelId="{B4ABA2FC-8A46-42AC-BA7C-2C75E75B4F20}" srcId="{DA79B0E5-F04E-4DE6-96B8-D0752E0879AE}" destId="{889A851E-55BC-4320-9855-AF2480FBA169}" srcOrd="4" destOrd="0" parTransId="{833B38FA-342C-4F58-80AA-FC44D67B906B}" sibTransId="{9AC2845F-CA8C-414D-BC9A-E914A96E201F}"/>
    <dgm:cxn modelId="{AC3CD65C-8F8D-49F0-8AF3-5E82E508FFE8}" type="presOf" srcId="{BB630411-ED11-48C8-A7C0-A3EF1A483EAA}" destId="{ED537642-8FD7-4AD9-A683-25C9844CFEF5}" srcOrd="0" destOrd="0" presId="urn:microsoft.com/office/officeart/2008/layout/VerticalCurvedList"/>
    <dgm:cxn modelId="{83633A76-1362-4953-9BA5-23204487854C}" type="presOf" srcId="{CDCEBE21-B89A-4EFE-886A-F0F15B3F27B1}" destId="{252D500B-796C-4982-90C4-4B41E47DEA47}" srcOrd="0" destOrd="0" presId="urn:microsoft.com/office/officeart/2008/layout/VerticalCurvedList"/>
    <dgm:cxn modelId="{24AC36F8-2254-45A5-B6C5-F48E18B2D126}" type="presParOf" srcId="{CA8C19C2-1537-4106-8ABA-A756E806D130}" destId="{45862792-BEF8-451F-963F-83CC1D6E0A4A}" srcOrd="0" destOrd="0" presId="urn:microsoft.com/office/officeart/2008/layout/VerticalCurvedList"/>
    <dgm:cxn modelId="{D5C25D17-41B8-41F6-9C90-FDE310D4FBE7}" type="presParOf" srcId="{45862792-BEF8-451F-963F-83CC1D6E0A4A}" destId="{48AAB9FC-F94D-4E13-A884-6797DB33382B}" srcOrd="0" destOrd="0" presId="urn:microsoft.com/office/officeart/2008/layout/VerticalCurvedList"/>
    <dgm:cxn modelId="{4D7F0B22-38E3-40BF-90A2-9D1CBAFC47BA}" type="presParOf" srcId="{48AAB9FC-F94D-4E13-A884-6797DB33382B}" destId="{6CB99BB7-05BA-4990-A141-15280535921E}" srcOrd="0" destOrd="0" presId="urn:microsoft.com/office/officeart/2008/layout/VerticalCurvedList"/>
    <dgm:cxn modelId="{90D65D42-D859-4AD7-9993-29C3517BB429}" type="presParOf" srcId="{48AAB9FC-F94D-4E13-A884-6797DB33382B}" destId="{ED537642-8FD7-4AD9-A683-25C9844CFEF5}" srcOrd="1" destOrd="0" presId="urn:microsoft.com/office/officeart/2008/layout/VerticalCurvedList"/>
    <dgm:cxn modelId="{8F0FC56F-6550-49B2-8D88-DBCDAC065940}" type="presParOf" srcId="{48AAB9FC-F94D-4E13-A884-6797DB33382B}" destId="{FECFE15C-1515-4260-825A-BEB4A6FE1099}" srcOrd="2" destOrd="0" presId="urn:microsoft.com/office/officeart/2008/layout/VerticalCurvedList"/>
    <dgm:cxn modelId="{2506FCC6-2552-4D20-BA9E-E97B11FF3FC2}" type="presParOf" srcId="{48AAB9FC-F94D-4E13-A884-6797DB33382B}" destId="{E9CFD558-1548-4CB6-88B6-9CEBEC219FC9}" srcOrd="3" destOrd="0" presId="urn:microsoft.com/office/officeart/2008/layout/VerticalCurvedList"/>
    <dgm:cxn modelId="{5C8E1BE1-A62E-4510-BA06-291EFF4EFB23}" type="presParOf" srcId="{45862792-BEF8-451F-963F-83CC1D6E0A4A}" destId="{A0A48B68-8D8F-4DF7-A3F3-2F7881A4FA67}" srcOrd="1" destOrd="0" presId="urn:microsoft.com/office/officeart/2008/layout/VerticalCurvedList"/>
    <dgm:cxn modelId="{078783E1-E296-43A7-B0AC-AEC204C3FD53}" type="presParOf" srcId="{45862792-BEF8-451F-963F-83CC1D6E0A4A}" destId="{65D973A8-4FD0-4D89-A94C-756196C6DCFC}" srcOrd="2" destOrd="0" presId="urn:microsoft.com/office/officeart/2008/layout/VerticalCurvedList"/>
    <dgm:cxn modelId="{DA1048E4-CEF2-49C0-A79A-5893D17E508E}" type="presParOf" srcId="{65D973A8-4FD0-4D89-A94C-756196C6DCFC}" destId="{A665AD8A-3049-4C72-970E-C8194390A961}" srcOrd="0" destOrd="0" presId="urn:microsoft.com/office/officeart/2008/layout/VerticalCurvedList"/>
    <dgm:cxn modelId="{E3689095-C855-4497-91EA-28D4D78DCDE0}" type="presParOf" srcId="{45862792-BEF8-451F-963F-83CC1D6E0A4A}" destId="{BA0DEE0B-48EC-4890-967D-942159024D8B}" srcOrd="3" destOrd="0" presId="urn:microsoft.com/office/officeart/2008/layout/VerticalCurvedList"/>
    <dgm:cxn modelId="{B54CDBE3-CFFD-4A48-BA27-8B62F639076E}" type="presParOf" srcId="{45862792-BEF8-451F-963F-83CC1D6E0A4A}" destId="{0EA37A3A-DF1C-4101-9A97-468F096BADDF}" srcOrd="4" destOrd="0" presId="urn:microsoft.com/office/officeart/2008/layout/VerticalCurvedList"/>
    <dgm:cxn modelId="{1B069BC2-138F-4DBB-A76F-1E78401C9729}" type="presParOf" srcId="{0EA37A3A-DF1C-4101-9A97-468F096BADDF}" destId="{3D084DAB-90C2-4378-A54F-6EF0ED40C560}" srcOrd="0" destOrd="0" presId="urn:microsoft.com/office/officeart/2008/layout/VerticalCurvedList"/>
    <dgm:cxn modelId="{D5802D5F-3251-4FAF-A581-F7D125B05E10}" type="presParOf" srcId="{45862792-BEF8-451F-963F-83CC1D6E0A4A}" destId="{2F784D8C-AFE5-4A7A-B067-5E15E0EA0E2E}" srcOrd="5" destOrd="0" presId="urn:microsoft.com/office/officeart/2008/layout/VerticalCurvedList"/>
    <dgm:cxn modelId="{FBE29E4D-D32C-4B02-9075-F22770134417}" type="presParOf" srcId="{45862792-BEF8-451F-963F-83CC1D6E0A4A}" destId="{C6C4B799-D327-45D9-B26A-C7E6080A1B89}" srcOrd="6" destOrd="0" presId="urn:microsoft.com/office/officeart/2008/layout/VerticalCurvedList"/>
    <dgm:cxn modelId="{88B9F493-7CD5-45C1-8EFA-BEF6823102B7}" type="presParOf" srcId="{C6C4B799-D327-45D9-B26A-C7E6080A1B89}" destId="{8FE763D5-8955-41C4-84B8-5EC9AA463950}" srcOrd="0" destOrd="0" presId="urn:microsoft.com/office/officeart/2008/layout/VerticalCurvedList"/>
    <dgm:cxn modelId="{F8674915-03DA-407C-B3BD-F3470EC25B2B}" type="presParOf" srcId="{45862792-BEF8-451F-963F-83CC1D6E0A4A}" destId="{96F90848-2305-437C-A320-FD075ED0B051}" srcOrd="7" destOrd="0" presId="urn:microsoft.com/office/officeart/2008/layout/VerticalCurvedList"/>
    <dgm:cxn modelId="{FAB81059-39CE-4146-9683-2E135B7164F3}" type="presParOf" srcId="{45862792-BEF8-451F-963F-83CC1D6E0A4A}" destId="{2535B482-BAD8-4876-9F07-6B4D656E846A}" srcOrd="8" destOrd="0" presId="urn:microsoft.com/office/officeart/2008/layout/VerticalCurvedList"/>
    <dgm:cxn modelId="{EF6ADA1C-B195-40CD-862D-747FEC7511A5}" type="presParOf" srcId="{2535B482-BAD8-4876-9F07-6B4D656E846A}" destId="{7322F46F-D0D5-45B0-B228-2859D05700CF}" srcOrd="0" destOrd="0" presId="urn:microsoft.com/office/officeart/2008/layout/VerticalCurvedList"/>
    <dgm:cxn modelId="{0B8324A8-2A21-47A7-978A-3807E45894A2}" type="presParOf" srcId="{45862792-BEF8-451F-963F-83CC1D6E0A4A}" destId="{EFE39EF4-5353-4187-8549-DA8CBF93219E}" srcOrd="9" destOrd="0" presId="urn:microsoft.com/office/officeart/2008/layout/VerticalCurvedList"/>
    <dgm:cxn modelId="{CB0743DE-318E-4BE5-81B2-F5EFD3CC49EC}" type="presParOf" srcId="{45862792-BEF8-451F-963F-83CC1D6E0A4A}" destId="{A3CFAF77-4A23-4A50-A852-BF98B9718B73}" srcOrd="10" destOrd="0" presId="urn:microsoft.com/office/officeart/2008/layout/VerticalCurvedList"/>
    <dgm:cxn modelId="{E654DF58-2510-4A8C-BBEA-08322E5A838A}" type="presParOf" srcId="{A3CFAF77-4A23-4A50-A852-BF98B9718B73}" destId="{0FC63215-C58B-4D55-B0DE-9ADF92CEC265}" srcOrd="0" destOrd="0" presId="urn:microsoft.com/office/officeart/2008/layout/VerticalCurvedList"/>
    <dgm:cxn modelId="{E41F0211-FAB2-4469-A059-8E696A769DAF}" type="presParOf" srcId="{45862792-BEF8-451F-963F-83CC1D6E0A4A}" destId="{252D500B-796C-4982-90C4-4B41E47DEA47}" srcOrd="11" destOrd="0" presId="urn:microsoft.com/office/officeart/2008/layout/VerticalCurvedList"/>
    <dgm:cxn modelId="{2AF62EF2-7539-411F-ADCC-76A09FC5324C}" type="presParOf" srcId="{45862792-BEF8-451F-963F-83CC1D6E0A4A}" destId="{7EBE8ED5-44AA-46C2-9854-0F724A5CBD8F}" srcOrd="12" destOrd="0" presId="urn:microsoft.com/office/officeart/2008/layout/VerticalCurvedList"/>
    <dgm:cxn modelId="{DA960578-E7DF-4395-8F1C-EF4D42566ABA}" type="presParOf" srcId="{7EBE8ED5-44AA-46C2-9854-0F724A5CBD8F}" destId="{C0412E7A-0940-4EF8-8DD0-257C6DBB5D81}" srcOrd="0" destOrd="0" presId="urn:microsoft.com/office/officeart/2008/layout/VerticalCurvedList"/>
    <dgm:cxn modelId="{E32FE641-EFC4-4F5B-8A87-A0A48F74C86A}" type="presParOf" srcId="{45862792-BEF8-451F-963F-83CC1D6E0A4A}" destId="{EE5F246E-F5F0-44D9-A91F-056124859D23}" srcOrd="13" destOrd="0" presId="urn:microsoft.com/office/officeart/2008/layout/VerticalCurvedList"/>
    <dgm:cxn modelId="{5152EDC6-BDFD-4A6F-BD5E-09A2514BF6D6}" type="presParOf" srcId="{45862792-BEF8-451F-963F-83CC1D6E0A4A}" destId="{27288B6E-68F0-4903-A35E-6B474D1135E9}" srcOrd="14" destOrd="0" presId="urn:microsoft.com/office/officeart/2008/layout/VerticalCurvedList"/>
    <dgm:cxn modelId="{B24E9DFF-34C1-4018-939A-C0277BB27233}" type="presParOf" srcId="{27288B6E-68F0-4903-A35E-6B474D1135E9}" destId="{8CCEC776-1B22-46E5-9425-3AB051823D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4EFA1-0A0C-4EDA-84BC-DBFE77B5C9C2}">
      <dsp:nvSpPr>
        <dsp:cNvPr id="0" name=""/>
        <dsp:cNvSpPr/>
      </dsp:nvSpPr>
      <dsp:spPr>
        <a:xfrm>
          <a:off x="201674" y="448979"/>
          <a:ext cx="4729019" cy="1477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976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Страх не оправдать ожидания окружающих людей</a:t>
          </a:r>
        </a:p>
      </dsp:txBody>
      <dsp:txXfrm>
        <a:off x="201674" y="448979"/>
        <a:ext cx="4729019" cy="1477818"/>
      </dsp:txXfrm>
    </dsp:sp>
    <dsp:sp modelId="{E90C659C-C0E1-4101-A8FE-C1E0847B78D0}">
      <dsp:nvSpPr>
        <dsp:cNvPr id="0" name=""/>
        <dsp:cNvSpPr/>
      </dsp:nvSpPr>
      <dsp:spPr>
        <a:xfrm>
          <a:off x="4632" y="235517"/>
          <a:ext cx="1034473" cy="155170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9ADDB-0356-4FB2-9915-70C61F396616}">
      <dsp:nvSpPr>
        <dsp:cNvPr id="0" name=""/>
        <dsp:cNvSpPr/>
      </dsp:nvSpPr>
      <dsp:spPr>
        <a:xfrm>
          <a:off x="5324748" y="448979"/>
          <a:ext cx="4729019" cy="1477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976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Страх показать низкий результат, быть хуже остальных</a:t>
          </a:r>
        </a:p>
      </dsp:txBody>
      <dsp:txXfrm>
        <a:off x="5324748" y="448979"/>
        <a:ext cx="4729019" cy="1477818"/>
      </dsp:txXfrm>
    </dsp:sp>
    <dsp:sp modelId="{35565A5D-3414-4B83-BEFC-C3D5939041F9}">
      <dsp:nvSpPr>
        <dsp:cNvPr id="0" name=""/>
        <dsp:cNvSpPr/>
      </dsp:nvSpPr>
      <dsp:spPr>
        <a:xfrm>
          <a:off x="5127705" y="235517"/>
          <a:ext cx="1034473" cy="1551709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174F4-C02C-4A0F-AB38-50952FBB3C03}">
      <dsp:nvSpPr>
        <dsp:cNvPr id="0" name=""/>
        <dsp:cNvSpPr/>
      </dsp:nvSpPr>
      <dsp:spPr>
        <a:xfrm>
          <a:off x="201674" y="2309389"/>
          <a:ext cx="4729019" cy="1477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976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Страх неопределенности</a:t>
          </a:r>
        </a:p>
      </dsp:txBody>
      <dsp:txXfrm>
        <a:off x="201674" y="2309389"/>
        <a:ext cx="4729019" cy="1477818"/>
      </dsp:txXfrm>
    </dsp:sp>
    <dsp:sp modelId="{9891C875-B989-4757-AB08-701DE01555F5}">
      <dsp:nvSpPr>
        <dsp:cNvPr id="0" name=""/>
        <dsp:cNvSpPr/>
      </dsp:nvSpPr>
      <dsp:spPr>
        <a:xfrm>
          <a:off x="4632" y="2095926"/>
          <a:ext cx="1034473" cy="1551709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34000" r="-3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B06CD-B647-476E-B0B6-5E5893C29498}">
      <dsp:nvSpPr>
        <dsp:cNvPr id="0" name=""/>
        <dsp:cNvSpPr/>
      </dsp:nvSpPr>
      <dsp:spPr>
        <a:xfrm>
          <a:off x="5324748" y="2309389"/>
          <a:ext cx="4729019" cy="14778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0976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/>
            <a:t>Напряженная атмосфера (жесткие требования, множественные запреты)</a:t>
          </a:r>
        </a:p>
      </dsp:txBody>
      <dsp:txXfrm>
        <a:off x="5324748" y="2309389"/>
        <a:ext cx="4729019" cy="1477818"/>
      </dsp:txXfrm>
    </dsp:sp>
    <dsp:sp modelId="{98B3BB99-C63D-461F-B560-4B4AC6C8E776}">
      <dsp:nvSpPr>
        <dsp:cNvPr id="0" name=""/>
        <dsp:cNvSpPr/>
      </dsp:nvSpPr>
      <dsp:spPr>
        <a:xfrm>
          <a:off x="5127705" y="2095926"/>
          <a:ext cx="1034473" cy="1551709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1000" r="-3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7E62C-F048-4CB8-91F1-F13BBB7F6A98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18FAC-BDDB-43E8-8D92-7212AC1CB14C}">
      <dsp:nvSpPr>
        <dsp:cNvPr id="0" name=""/>
        <dsp:cNvSpPr/>
      </dsp:nvSpPr>
      <dsp:spPr>
        <a:xfrm>
          <a:off x="559333" y="402272"/>
          <a:ext cx="9444532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От Петрова я ничего хорошего не жду!</a:t>
          </a:r>
        </a:p>
      </dsp:txBody>
      <dsp:txXfrm>
        <a:off x="559333" y="402272"/>
        <a:ext cx="9444532" cy="804545"/>
      </dsp:txXfrm>
    </dsp:sp>
    <dsp:sp modelId="{9F516170-B29F-4DB9-95B1-398A59BDDBE6}">
      <dsp:nvSpPr>
        <dsp:cNvPr id="0" name=""/>
        <dsp:cNvSpPr/>
      </dsp:nvSpPr>
      <dsp:spPr>
        <a:xfrm>
          <a:off x="56492" y="301704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9335D-51BE-4593-A4DC-02D97377998B}">
      <dsp:nvSpPr>
        <dsp:cNvPr id="0" name=""/>
        <dsp:cNvSpPr/>
      </dsp:nvSpPr>
      <dsp:spPr>
        <a:xfrm>
          <a:off x="851785" y="1609089"/>
          <a:ext cx="9152080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Не сдашь – пойдешь дворником работать!</a:t>
          </a:r>
        </a:p>
      </dsp:txBody>
      <dsp:txXfrm>
        <a:off x="851785" y="1609089"/>
        <a:ext cx="9152080" cy="804545"/>
      </dsp:txXfrm>
    </dsp:sp>
    <dsp:sp modelId="{32EAF216-7CB3-4F82-80F7-4DD42D122F30}">
      <dsp:nvSpPr>
        <dsp:cNvPr id="0" name=""/>
        <dsp:cNvSpPr/>
      </dsp:nvSpPr>
      <dsp:spPr>
        <a:xfrm>
          <a:off x="348944" y="1508521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60989-F775-4D32-9105-918CD6683595}">
      <dsp:nvSpPr>
        <dsp:cNvPr id="0" name=""/>
        <dsp:cNvSpPr/>
      </dsp:nvSpPr>
      <dsp:spPr>
        <a:xfrm>
          <a:off x="559333" y="2815907"/>
          <a:ext cx="9444532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Зачем ты вообще пошел в 11 класс?!</a:t>
          </a:r>
        </a:p>
      </dsp:txBody>
      <dsp:txXfrm>
        <a:off x="559333" y="2815907"/>
        <a:ext cx="9444532" cy="804545"/>
      </dsp:txXfrm>
    </dsp:sp>
    <dsp:sp modelId="{371AB193-A4CF-420E-A04D-D566F87344B3}">
      <dsp:nvSpPr>
        <dsp:cNvPr id="0" name=""/>
        <dsp:cNvSpPr/>
      </dsp:nvSpPr>
      <dsp:spPr>
        <a:xfrm>
          <a:off x="56492" y="2715339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8C012-5CE6-49FF-97D5-5C1470FF6A25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F0CE1-1FB3-4A70-8944-A88A9DE51015}">
      <dsp:nvSpPr>
        <dsp:cNvPr id="0" name=""/>
        <dsp:cNvSpPr/>
      </dsp:nvSpPr>
      <dsp:spPr>
        <a:xfrm>
          <a:off x="559333" y="402272"/>
          <a:ext cx="9444532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Вы справитесь! Главное – уделить достаточно времени и сил подготовке!</a:t>
          </a:r>
        </a:p>
      </dsp:txBody>
      <dsp:txXfrm>
        <a:off x="559333" y="402272"/>
        <a:ext cx="9444532" cy="804545"/>
      </dsp:txXfrm>
    </dsp:sp>
    <dsp:sp modelId="{09A84F82-878D-4593-8F78-E61AC3E49686}">
      <dsp:nvSpPr>
        <dsp:cNvPr id="0" name=""/>
        <dsp:cNvSpPr/>
      </dsp:nvSpPr>
      <dsp:spPr>
        <a:xfrm>
          <a:off x="56492" y="301704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95199-C3BD-435E-BC6A-11D5BFB35997}">
      <dsp:nvSpPr>
        <dsp:cNvPr id="0" name=""/>
        <dsp:cNvSpPr/>
      </dsp:nvSpPr>
      <dsp:spPr>
        <a:xfrm>
          <a:off x="851785" y="1609089"/>
          <a:ext cx="9152080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Экзамен важная, но не критичная ситуация в жизни. Из любой ситуации есть выход.</a:t>
          </a:r>
        </a:p>
      </dsp:txBody>
      <dsp:txXfrm>
        <a:off x="851785" y="1609089"/>
        <a:ext cx="9152080" cy="804545"/>
      </dsp:txXfrm>
    </dsp:sp>
    <dsp:sp modelId="{60730A1A-BCC6-41B6-86C3-258EA83E4AFB}">
      <dsp:nvSpPr>
        <dsp:cNvPr id="0" name=""/>
        <dsp:cNvSpPr/>
      </dsp:nvSpPr>
      <dsp:spPr>
        <a:xfrm>
          <a:off x="348944" y="1508521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B4CFA-856D-4BEE-A8F3-74DD4E49BAB9}">
      <dsp:nvSpPr>
        <dsp:cNvPr id="0" name=""/>
        <dsp:cNvSpPr/>
      </dsp:nvSpPr>
      <dsp:spPr>
        <a:xfrm>
          <a:off x="559333" y="2815907"/>
          <a:ext cx="9444532" cy="804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60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Разработайте индивидуальный маршрут подготовки с учениками «группы риска». </a:t>
          </a:r>
        </a:p>
      </dsp:txBody>
      <dsp:txXfrm>
        <a:off x="559333" y="2815907"/>
        <a:ext cx="9444532" cy="804545"/>
      </dsp:txXfrm>
    </dsp:sp>
    <dsp:sp modelId="{8A31649A-BB78-4813-9DD1-78F2842D831D}">
      <dsp:nvSpPr>
        <dsp:cNvPr id="0" name=""/>
        <dsp:cNvSpPr/>
      </dsp:nvSpPr>
      <dsp:spPr>
        <a:xfrm>
          <a:off x="56492" y="2715339"/>
          <a:ext cx="1005681" cy="10056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CB79D-8693-4C7F-8F66-352C4535AF26}">
      <dsp:nvSpPr>
        <dsp:cNvPr id="0" name=""/>
        <dsp:cNvSpPr/>
      </dsp:nvSpPr>
      <dsp:spPr>
        <a:xfrm rot="5400000">
          <a:off x="6118685" y="-2720582"/>
          <a:ext cx="1037108" cy="6741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Обозначить варианты повторной сдачи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Показать, что из любой ситуации есть выход</a:t>
          </a:r>
        </a:p>
      </dsp:txBody>
      <dsp:txXfrm rot="-5400000">
        <a:off x="3266500" y="182230"/>
        <a:ext cx="6690853" cy="935854"/>
      </dsp:txXfrm>
    </dsp:sp>
    <dsp:sp modelId="{56735825-230F-4BCD-A3E5-D29BD8FBA8CB}">
      <dsp:nvSpPr>
        <dsp:cNvPr id="0" name=""/>
        <dsp:cNvSpPr/>
      </dsp:nvSpPr>
      <dsp:spPr>
        <a:xfrm>
          <a:off x="525582" y="1964"/>
          <a:ext cx="2740917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Низкий балл за экзамен</a:t>
          </a:r>
        </a:p>
      </dsp:txBody>
      <dsp:txXfrm>
        <a:off x="588866" y="65248"/>
        <a:ext cx="2614349" cy="1169817"/>
      </dsp:txXfrm>
    </dsp:sp>
    <dsp:sp modelId="{DF9166C4-13A9-4668-98BD-D6A93487AE2E}">
      <dsp:nvSpPr>
        <dsp:cNvPr id="0" name=""/>
        <dsp:cNvSpPr/>
      </dsp:nvSpPr>
      <dsp:spPr>
        <a:xfrm rot="5400000">
          <a:off x="6078982" y="-1359377"/>
          <a:ext cx="1037108" cy="6741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/>
            <a:t>Объяснить, что все участники процесса заинтересованы в успешной сдаче и действуют строго по правилам</a:t>
          </a:r>
        </a:p>
      </dsp:txBody>
      <dsp:txXfrm rot="-5400000">
        <a:off x="3226797" y="1543435"/>
        <a:ext cx="6690853" cy="935854"/>
      </dsp:txXfrm>
    </dsp:sp>
    <dsp:sp modelId="{54E52A00-B0DA-435C-AEB3-4C3A2C4B39A5}">
      <dsp:nvSpPr>
        <dsp:cNvPr id="0" name=""/>
        <dsp:cNvSpPr/>
      </dsp:nvSpPr>
      <dsp:spPr>
        <a:xfrm>
          <a:off x="525582" y="1363169"/>
          <a:ext cx="2701214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«Чужие учителя на экзамене»</a:t>
          </a:r>
        </a:p>
      </dsp:txBody>
      <dsp:txXfrm>
        <a:off x="588866" y="1426453"/>
        <a:ext cx="2574646" cy="1169817"/>
      </dsp:txXfrm>
    </dsp:sp>
    <dsp:sp modelId="{4AFF17F8-5F35-4C0D-86FB-74E5051EDDDE}">
      <dsp:nvSpPr>
        <dsp:cNvPr id="0" name=""/>
        <dsp:cNvSpPr/>
      </dsp:nvSpPr>
      <dsp:spPr>
        <a:xfrm rot="5400000">
          <a:off x="6022404" y="1827"/>
          <a:ext cx="1037108" cy="6741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400" kern="1200" dirty="0"/>
            <a:t>Что делать, если ты допустил ошибку при заполнении теста и заметил её?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2400" kern="1200" dirty="0"/>
            <a:t>Как вести себя, если не знаешь ответ?</a:t>
          </a:r>
          <a:endParaRPr lang="ru-RU" sz="2400" kern="1200" dirty="0"/>
        </a:p>
      </dsp:txBody>
      <dsp:txXfrm rot="-5400000">
        <a:off x="3170219" y="2904640"/>
        <a:ext cx="6690853" cy="935854"/>
      </dsp:txXfrm>
    </dsp:sp>
    <dsp:sp modelId="{8464EB03-6C05-4817-94BD-6D0D5A3D35B7}">
      <dsp:nvSpPr>
        <dsp:cNvPr id="0" name=""/>
        <dsp:cNvSpPr/>
      </dsp:nvSpPr>
      <dsp:spPr>
        <a:xfrm>
          <a:off x="525582" y="2724374"/>
          <a:ext cx="2644636" cy="12963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Страх ошибки</a:t>
          </a:r>
        </a:p>
      </dsp:txBody>
      <dsp:txXfrm>
        <a:off x="588866" y="2787658"/>
        <a:ext cx="2518068" cy="1169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4DB5C-92CA-4CA4-BC79-5EB1CC9FB825}">
      <dsp:nvSpPr>
        <dsp:cNvPr id="0" name=""/>
        <dsp:cNvSpPr/>
      </dsp:nvSpPr>
      <dsp:spPr>
        <a:xfrm>
          <a:off x="3365" y="649260"/>
          <a:ext cx="3281385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процессуальные</a:t>
          </a:r>
        </a:p>
      </dsp:txBody>
      <dsp:txXfrm>
        <a:off x="3365" y="649260"/>
        <a:ext cx="3281385" cy="835200"/>
      </dsp:txXfrm>
    </dsp:sp>
    <dsp:sp modelId="{5CF3551E-540D-46D0-9823-3D8DF1F354C8}">
      <dsp:nvSpPr>
        <dsp:cNvPr id="0" name=""/>
        <dsp:cNvSpPr/>
      </dsp:nvSpPr>
      <dsp:spPr>
        <a:xfrm>
          <a:off x="3365" y="1484460"/>
          <a:ext cx="3281385" cy="2029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Знание нюансов проведения ГИА</a:t>
          </a:r>
        </a:p>
      </dsp:txBody>
      <dsp:txXfrm>
        <a:off x="3365" y="1484460"/>
        <a:ext cx="3281385" cy="2029927"/>
      </dsp:txXfrm>
    </dsp:sp>
    <dsp:sp modelId="{23392779-08D7-4CB9-ABDC-D5E008DF5420}">
      <dsp:nvSpPr>
        <dsp:cNvPr id="0" name=""/>
        <dsp:cNvSpPr/>
      </dsp:nvSpPr>
      <dsp:spPr>
        <a:xfrm>
          <a:off x="3744145" y="649260"/>
          <a:ext cx="3281385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организационные</a:t>
          </a:r>
        </a:p>
      </dsp:txBody>
      <dsp:txXfrm>
        <a:off x="3744145" y="649260"/>
        <a:ext cx="3281385" cy="835200"/>
      </dsp:txXfrm>
    </dsp:sp>
    <dsp:sp modelId="{465CE521-D973-452A-B515-2C38C91A9359}">
      <dsp:nvSpPr>
        <dsp:cNvPr id="0" name=""/>
        <dsp:cNvSpPr/>
      </dsp:nvSpPr>
      <dsp:spPr>
        <a:xfrm>
          <a:off x="3744145" y="1484460"/>
          <a:ext cx="3281385" cy="2029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Четкое планирование процесса подготовки</a:t>
          </a:r>
        </a:p>
      </dsp:txBody>
      <dsp:txXfrm>
        <a:off x="3744145" y="1484460"/>
        <a:ext cx="3281385" cy="2029927"/>
      </dsp:txXfrm>
    </dsp:sp>
    <dsp:sp modelId="{B154626B-E778-41DE-A7C4-46D698AD5C75}">
      <dsp:nvSpPr>
        <dsp:cNvPr id="0" name=""/>
        <dsp:cNvSpPr/>
      </dsp:nvSpPr>
      <dsp:spPr>
        <a:xfrm>
          <a:off x="7484925" y="649260"/>
          <a:ext cx="3281385" cy="83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личностные</a:t>
          </a:r>
        </a:p>
      </dsp:txBody>
      <dsp:txXfrm>
        <a:off x="7484925" y="649260"/>
        <a:ext cx="3281385" cy="835200"/>
      </dsp:txXfrm>
    </dsp:sp>
    <dsp:sp modelId="{0B9844B3-A07D-49A4-A336-09134C3B7B4B}">
      <dsp:nvSpPr>
        <dsp:cNvPr id="0" name=""/>
        <dsp:cNvSpPr/>
      </dsp:nvSpPr>
      <dsp:spPr>
        <a:xfrm>
          <a:off x="7484925" y="1484460"/>
          <a:ext cx="3281385" cy="20299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/>
            <a:t>Управление эмоциональной сферой</a:t>
          </a:r>
        </a:p>
      </dsp:txBody>
      <dsp:txXfrm>
        <a:off x="7484925" y="1484460"/>
        <a:ext cx="3281385" cy="20299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6C52-49DC-4D9F-A2FF-6F4C73343AD6}">
      <dsp:nvSpPr>
        <dsp:cNvPr id="0" name=""/>
        <dsp:cNvSpPr/>
      </dsp:nvSpPr>
      <dsp:spPr>
        <a:xfrm>
          <a:off x="3189" y="209302"/>
          <a:ext cx="3109473" cy="457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физические: </a:t>
          </a:r>
        </a:p>
      </dsp:txBody>
      <dsp:txXfrm>
        <a:off x="3189" y="209302"/>
        <a:ext cx="3109473" cy="457368"/>
      </dsp:txXfrm>
    </dsp:sp>
    <dsp:sp modelId="{DEE1E29A-9DA5-4FD0-A8B7-8569C5F84C2A}">
      <dsp:nvSpPr>
        <dsp:cNvPr id="0" name=""/>
        <dsp:cNvSpPr/>
      </dsp:nvSpPr>
      <dsp:spPr>
        <a:xfrm>
          <a:off x="3189" y="666671"/>
          <a:ext cx="3109473" cy="3705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хроническая усталость, слабость, нарушение сна (сонливость или бессонница), холодные руки или ноги, повышенная потливость или выраженная сухость кожи, сухость во рту или в горле,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аллергические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реакции,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речевые затруднения (заикания и пр.),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резкая прибавка или потеря в весе, боли различного характера (в голове, груди, животе, шее, спине и т.д.).</a:t>
          </a:r>
        </a:p>
      </dsp:txBody>
      <dsp:txXfrm>
        <a:off x="3189" y="666671"/>
        <a:ext cx="3109473" cy="3705750"/>
      </dsp:txXfrm>
    </dsp:sp>
    <dsp:sp modelId="{E034E956-64FD-4C54-B808-79CF24754CDA}">
      <dsp:nvSpPr>
        <dsp:cNvPr id="0" name=""/>
        <dsp:cNvSpPr/>
      </dsp:nvSpPr>
      <dsp:spPr>
        <a:xfrm>
          <a:off x="3547989" y="209302"/>
          <a:ext cx="3109473" cy="457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эмоциональные: </a:t>
          </a:r>
        </a:p>
      </dsp:txBody>
      <dsp:txXfrm>
        <a:off x="3547989" y="209302"/>
        <a:ext cx="3109473" cy="457368"/>
      </dsp:txXfrm>
    </dsp:sp>
    <dsp:sp modelId="{25893552-81FA-42E7-8B6B-C3A24DA0BB6E}">
      <dsp:nvSpPr>
        <dsp:cNvPr id="0" name=""/>
        <dsp:cNvSpPr/>
      </dsp:nvSpPr>
      <dsp:spPr>
        <a:xfrm>
          <a:off x="3547989" y="666671"/>
          <a:ext cx="3109473" cy="3705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беспокойство, сниженный фон настроения, частые слёзы,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ночные кошмары, безразличие к окружающим, близким, к собственной судьбе,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повышенная возбудимость, необычная агрессивность,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раздражительность, нервозность по пустяковым поводам.</a:t>
          </a:r>
        </a:p>
      </dsp:txBody>
      <dsp:txXfrm>
        <a:off x="3547989" y="666671"/>
        <a:ext cx="3109473" cy="3705750"/>
      </dsp:txXfrm>
    </dsp:sp>
    <dsp:sp modelId="{43E91F8F-195C-4C3D-BBAE-BDE432012AD3}">
      <dsp:nvSpPr>
        <dsp:cNvPr id="0" name=""/>
        <dsp:cNvSpPr/>
      </dsp:nvSpPr>
      <dsp:spPr>
        <a:xfrm>
          <a:off x="7092789" y="209302"/>
          <a:ext cx="3109473" cy="4573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поведенческие: </a:t>
          </a:r>
        </a:p>
      </dsp:txBody>
      <dsp:txXfrm>
        <a:off x="7092789" y="209302"/>
        <a:ext cx="3109473" cy="457368"/>
      </dsp:txXfrm>
    </dsp:sp>
    <dsp:sp modelId="{878CF82E-18B4-43DA-8AB1-53CBF6B94696}">
      <dsp:nvSpPr>
        <dsp:cNvPr id="0" name=""/>
        <dsp:cNvSpPr/>
      </dsp:nvSpPr>
      <dsp:spPr>
        <a:xfrm>
          <a:off x="7092789" y="666671"/>
          <a:ext cx="3109473" cy="37057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ослабление памяти, нарушение концентрации внимания, невозможность сосредоточиться,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неспособность к принятию решений, потеря интереса к своему внешнему виду, навязчивые движения (кручение волос, кусание ногтей, притопывание ногой, постукивание пальцами и пр.),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пронзительный нервный смех, постоянное откладывание дел на завтра,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/>
            <a:t>изменение пищевых привычек (голодание или избыточный приём пищи)</a:t>
          </a:r>
        </a:p>
      </dsp:txBody>
      <dsp:txXfrm>
        <a:off x="7092789" y="666671"/>
        <a:ext cx="3109473" cy="37057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6C52-49DC-4D9F-A2FF-6F4C73343AD6}">
      <dsp:nvSpPr>
        <dsp:cNvPr id="0" name=""/>
        <dsp:cNvSpPr/>
      </dsp:nvSpPr>
      <dsp:spPr>
        <a:xfrm>
          <a:off x="3189" y="675677"/>
          <a:ext cx="310947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Родители</a:t>
          </a:r>
        </a:p>
      </dsp:txBody>
      <dsp:txXfrm>
        <a:off x="3189" y="675677"/>
        <a:ext cx="3109473" cy="633600"/>
      </dsp:txXfrm>
    </dsp:sp>
    <dsp:sp modelId="{DEE1E29A-9DA5-4FD0-A8B7-8569C5F84C2A}">
      <dsp:nvSpPr>
        <dsp:cNvPr id="0" name=""/>
        <dsp:cNvSpPr/>
      </dsp:nvSpPr>
      <dsp:spPr>
        <a:xfrm>
          <a:off x="3189" y="1309277"/>
          <a:ext cx="3109473" cy="2596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Эмоциональная поддержка;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Контроль за режимом дня;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Помощь в организации режима подготовки к ГИА. </a:t>
          </a:r>
        </a:p>
      </dsp:txBody>
      <dsp:txXfrm>
        <a:off x="3189" y="1309277"/>
        <a:ext cx="3109473" cy="2596769"/>
      </dsp:txXfrm>
    </dsp:sp>
    <dsp:sp modelId="{E034E956-64FD-4C54-B808-79CF24754CDA}">
      <dsp:nvSpPr>
        <dsp:cNvPr id="0" name=""/>
        <dsp:cNvSpPr/>
      </dsp:nvSpPr>
      <dsp:spPr>
        <a:xfrm>
          <a:off x="3547989" y="675677"/>
          <a:ext cx="310947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Педагог-психолог </a:t>
          </a:r>
        </a:p>
      </dsp:txBody>
      <dsp:txXfrm>
        <a:off x="3547989" y="675677"/>
        <a:ext cx="3109473" cy="633600"/>
      </dsp:txXfrm>
    </dsp:sp>
    <dsp:sp modelId="{25893552-81FA-42E7-8B6B-C3A24DA0BB6E}">
      <dsp:nvSpPr>
        <dsp:cNvPr id="0" name=""/>
        <dsp:cNvSpPr/>
      </dsp:nvSpPr>
      <dsp:spPr>
        <a:xfrm>
          <a:off x="3547989" y="1309277"/>
          <a:ext cx="3109473" cy="2596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Развитие навыков стрессоустойчивости;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Работа со страхами;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Выработка </a:t>
          </a:r>
          <a:r>
            <a:rPr lang="ru-RU" sz="2200" kern="1200" dirty="0" err="1"/>
            <a:t>коппинг</a:t>
          </a:r>
          <a:r>
            <a:rPr lang="ru-RU" sz="2200" kern="1200" dirty="0"/>
            <a:t>-стратегии.</a:t>
          </a:r>
        </a:p>
      </dsp:txBody>
      <dsp:txXfrm>
        <a:off x="3547989" y="1309277"/>
        <a:ext cx="3109473" cy="2596769"/>
      </dsp:txXfrm>
    </dsp:sp>
    <dsp:sp modelId="{43E91F8F-195C-4C3D-BBAE-BDE432012AD3}">
      <dsp:nvSpPr>
        <dsp:cNvPr id="0" name=""/>
        <dsp:cNvSpPr/>
      </dsp:nvSpPr>
      <dsp:spPr>
        <a:xfrm>
          <a:off x="7092789" y="675677"/>
          <a:ext cx="3109473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Педагог</a:t>
          </a:r>
        </a:p>
      </dsp:txBody>
      <dsp:txXfrm>
        <a:off x="7092789" y="675677"/>
        <a:ext cx="3109473" cy="633600"/>
      </dsp:txXfrm>
    </dsp:sp>
    <dsp:sp modelId="{878CF82E-18B4-43DA-8AB1-53CBF6B94696}">
      <dsp:nvSpPr>
        <dsp:cNvPr id="0" name=""/>
        <dsp:cNvSpPr/>
      </dsp:nvSpPr>
      <dsp:spPr>
        <a:xfrm>
          <a:off x="7092789" y="1309277"/>
          <a:ext cx="3109473" cy="2596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Эмоциональная поддержка;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Анализ трудностей;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Разработка плана подготовки к ГИА.</a:t>
          </a:r>
        </a:p>
      </dsp:txBody>
      <dsp:txXfrm>
        <a:off x="7092789" y="1309277"/>
        <a:ext cx="3109473" cy="25967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BA986-798A-4199-9E29-3B47FF6A1A44}">
      <dsp:nvSpPr>
        <dsp:cNvPr id="0" name=""/>
        <dsp:cNvSpPr/>
      </dsp:nvSpPr>
      <dsp:spPr>
        <a:xfrm>
          <a:off x="-4547637" y="-697308"/>
          <a:ext cx="5417342" cy="5417342"/>
        </a:xfrm>
        <a:prstGeom prst="blockArc">
          <a:avLst>
            <a:gd name="adj1" fmla="val 18900000"/>
            <a:gd name="adj2" fmla="val 2700000"/>
            <a:gd name="adj3" fmla="val 3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098EB-F4AA-4832-B998-9E9E2722AE2C}">
      <dsp:nvSpPr>
        <dsp:cNvPr id="0" name=""/>
        <dsp:cNvSpPr/>
      </dsp:nvSpPr>
      <dsp:spPr>
        <a:xfrm>
          <a:off x="324808" y="211836"/>
          <a:ext cx="6122980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/>
            <a:t>Будь внимателен!</a:t>
          </a:r>
          <a:endParaRPr lang="ru-RU" sz="2200" kern="1200" dirty="0"/>
        </a:p>
      </dsp:txBody>
      <dsp:txXfrm>
        <a:off x="324808" y="211836"/>
        <a:ext cx="6122980" cy="423512"/>
      </dsp:txXfrm>
    </dsp:sp>
    <dsp:sp modelId="{1D5526D4-CC1B-41DB-984C-5C8BE5BE62B3}">
      <dsp:nvSpPr>
        <dsp:cNvPr id="0" name=""/>
        <dsp:cNvSpPr/>
      </dsp:nvSpPr>
      <dsp:spPr>
        <a:xfrm>
          <a:off x="60112" y="158897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1D62E-A29D-4D3F-9320-55E707A15051}">
      <dsp:nvSpPr>
        <dsp:cNvPr id="0" name=""/>
        <dsp:cNvSpPr/>
      </dsp:nvSpPr>
      <dsp:spPr>
        <a:xfrm>
          <a:off x="673176" y="847024"/>
          <a:ext cx="5774612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 dirty="0"/>
            <a:t>Соблюдай правила поведения на экзамене!</a:t>
          </a:r>
        </a:p>
      </dsp:txBody>
      <dsp:txXfrm>
        <a:off x="673176" y="847024"/>
        <a:ext cx="5774612" cy="423512"/>
      </dsp:txXfrm>
    </dsp:sp>
    <dsp:sp modelId="{FE146BFD-5EC7-4012-9938-0F43C83ABCAD}">
      <dsp:nvSpPr>
        <dsp:cNvPr id="0" name=""/>
        <dsp:cNvSpPr/>
      </dsp:nvSpPr>
      <dsp:spPr>
        <a:xfrm>
          <a:off x="408480" y="794085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44EF7-F464-4EA8-B520-530524C49C4C}">
      <dsp:nvSpPr>
        <dsp:cNvPr id="0" name=""/>
        <dsp:cNvSpPr/>
      </dsp:nvSpPr>
      <dsp:spPr>
        <a:xfrm>
          <a:off x="832476" y="1482213"/>
          <a:ext cx="5615312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/>
            <a:t>Сосредоточься!</a:t>
          </a:r>
          <a:endParaRPr lang="ru-RU" altLang="ru-RU" sz="2200" kern="1200" dirty="0"/>
        </a:p>
      </dsp:txBody>
      <dsp:txXfrm>
        <a:off x="832476" y="1482213"/>
        <a:ext cx="5615312" cy="423512"/>
      </dsp:txXfrm>
    </dsp:sp>
    <dsp:sp modelId="{DEA63BC1-E606-4F6D-BA48-C34695CCCD3A}">
      <dsp:nvSpPr>
        <dsp:cNvPr id="0" name=""/>
        <dsp:cNvSpPr/>
      </dsp:nvSpPr>
      <dsp:spPr>
        <a:xfrm>
          <a:off x="567780" y="1429274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E61D0-04FA-4735-9959-D9A01DE1ADEE}">
      <dsp:nvSpPr>
        <dsp:cNvPr id="0" name=""/>
        <dsp:cNvSpPr/>
      </dsp:nvSpPr>
      <dsp:spPr>
        <a:xfrm>
          <a:off x="832476" y="2116999"/>
          <a:ext cx="5615312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/>
            <a:t>Не бойся!</a:t>
          </a:r>
          <a:endParaRPr lang="ru-RU" altLang="ru-RU" sz="2200" kern="1200" dirty="0"/>
        </a:p>
      </dsp:txBody>
      <dsp:txXfrm>
        <a:off x="832476" y="2116999"/>
        <a:ext cx="5615312" cy="423512"/>
      </dsp:txXfrm>
    </dsp:sp>
    <dsp:sp modelId="{0277169D-FD82-413E-9574-62D803CB4401}">
      <dsp:nvSpPr>
        <dsp:cNvPr id="0" name=""/>
        <dsp:cNvSpPr/>
      </dsp:nvSpPr>
      <dsp:spPr>
        <a:xfrm>
          <a:off x="567780" y="2064060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8FADC-17BB-482B-B56B-4B12613E88A6}">
      <dsp:nvSpPr>
        <dsp:cNvPr id="0" name=""/>
        <dsp:cNvSpPr/>
      </dsp:nvSpPr>
      <dsp:spPr>
        <a:xfrm>
          <a:off x="673176" y="2752187"/>
          <a:ext cx="5774612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/>
            <a:t>Начни с лёгкого!</a:t>
          </a:r>
          <a:endParaRPr lang="ru-RU" altLang="ru-RU" sz="2200" kern="1200" dirty="0"/>
        </a:p>
      </dsp:txBody>
      <dsp:txXfrm>
        <a:off x="673176" y="2752187"/>
        <a:ext cx="5774612" cy="423512"/>
      </dsp:txXfrm>
    </dsp:sp>
    <dsp:sp modelId="{18FAA600-E655-42FB-AB50-74B37C1F8D5A}">
      <dsp:nvSpPr>
        <dsp:cNvPr id="0" name=""/>
        <dsp:cNvSpPr/>
      </dsp:nvSpPr>
      <dsp:spPr>
        <a:xfrm>
          <a:off x="408480" y="2699248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B934F-C567-4447-B583-D022097F834A}">
      <dsp:nvSpPr>
        <dsp:cNvPr id="0" name=""/>
        <dsp:cNvSpPr/>
      </dsp:nvSpPr>
      <dsp:spPr>
        <a:xfrm>
          <a:off x="324808" y="3387375"/>
          <a:ext cx="6122980" cy="423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163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200" kern="1200"/>
            <a:t>Пропускай!</a:t>
          </a:r>
          <a:endParaRPr lang="ru-RU" altLang="ru-RU" sz="2200" kern="1200" dirty="0"/>
        </a:p>
      </dsp:txBody>
      <dsp:txXfrm>
        <a:off x="324808" y="3387375"/>
        <a:ext cx="6122980" cy="423512"/>
      </dsp:txXfrm>
    </dsp:sp>
    <dsp:sp modelId="{DD138D01-5AAE-44E4-B87C-D3FCB40192C9}">
      <dsp:nvSpPr>
        <dsp:cNvPr id="0" name=""/>
        <dsp:cNvSpPr/>
      </dsp:nvSpPr>
      <dsp:spPr>
        <a:xfrm>
          <a:off x="60112" y="3334436"/>
          <a:ext cx="529390" cy="529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37642-8FD7-4AD9-A683-25C9844CFEF5}">
      <dsp:nvSpPr>
        <dsp:cNvPr id="0" name=""/>
        <dsp:cNvSpPr/>
      </dsp:nvSpPr>
      <dsp:spPr>
        <a:xfrm>
          <a:off x="-5138669" y="-787482"/>
          <a:ext cx="6121954" cy="6121954"/>
        </a:xfrm>
        <a:prstGeom prst="blockArc">
          <a:avLst>
            <a:gd name="adj1" fmla="val 18900000"/>
            <a:gd name="adj2" fmla="val 2700000"/>
            <a:gd name="adj3" fmla="val 35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48B68-8D8F-4DF7-A3F3-2F7881A4FA67}">
      <dsp:nvSpPr>
        <dsp:cNvPr id="0" name=""/>
        <dsp:cNvSpPr/>
      </dsp:nvSpPr>
      <dsp:spPr>
        <a:xfrm>
          <a:off x="318971" y="206706"/>
          <a:ext cx="5333677" cy="413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0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kern="1200" dirty="0"/>
            <a:t>Читай задание до конца!</a:t>
          </a:r>
          <a:endParaRPr lang="ru-RU" sz="2100" kern="1200" dirty="0"/>
        </a:p>
      </dsp:txBody>
      <dsp:txXfrm>
        <a:off x="318971" y="206706"/>
        <a:ext cx="5333677" cy="413230"/>
      </dsp:txXfrm>
    </dsp:sp>
    <dsp:sp modelId="{A665AD8A-3049-4C72-970E-C8194390A961}">
      <dsp:nvSpPr>
        <dsp:cNvPr id="0" name=""/>
        <dsp:cNvSpPr/>
      </dsp:nvSpPr>
      <dsp:spPr>
        <a:xfrm>
          <a:off x="60702" y="155052"/>
          <a:ext cx="516538" cy="516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DEE0B-48EC-4890-967D-942159024D8B}">
      <dsp:nvSpPr>
        <dsp:cNvPr id="0" name=""/>
        <dsp:cNvSpPr/>
      </dsp:nvSpPr>
      <dsp:spPr>
        <a:xfrm>
          <a:off x="693188" y="826915"/>
          <a:ext cx="4959460" cy="413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0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kern="1200"/>
            <a:t>Думай только о текущем задании!</a:t>
          </a:r>
          <a:endParaRPr lang="ru-RU" altLang="ru-RU" sz="2100" kern="1200" dirty="0"/>
        </a:p>
      </dsp:txBody>
      <dsp:txXfrm>
        <a:off x="693188" y="826915"/>
        <a:ext cx="4959460" cy="413230"/>
      </dsp:txXfrm>
    </dsp:sp>
    <dsp:sp modelId="{3D084DAB-90C2-4378-A54F-6EF0ED40C560}">
      <dsp:nvSpPr>
        <dsp:cNvPr id="0" name=""/>
        <dsp:cNvSpPr/>
      </dsp:nvSpPr>
      <dsp:spPr>
        <a:xfrm>
          <a:off x="434919" y="775261"/>
          <a:ext cx="516538" cy="516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84D8C-AFE5-4A7A-B067-5E15E0EA0E2E}">
      <dsp:nvSpPr>
        <dsp:cNvPr id="0" name=""/>
        <dsp:cNvSpPr/>
      </dsp:nvSpPr>
      <dsp:spPr>
        <a:xfrm>
          <a:off x="898257" y="1446670"/>
          <a:ext cx="4754390" cy="413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0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kern="1200"/>
            <a:t>Исключай!</a:t>
          </a:r>
          <a:endParaRPr lang="ru-RU" altLang="ru-RU" sz="2100" kern="1200" dirty="0"/>
        </a:p>
      </dsp:txBody>
      <dsp:txXfrm>
        <a:off x="898257" y="1446670"/>
        <a:ext cx="4754390" cy="413230"/>
      </dsp:txXfrm>
    </dsp:sp>
    <dsp:sp modelId="{8FE763D5-8955-41C4-84B8-5EC9AA463950}">
      <dsp:nvSpPr>
        <dsp:cNvPr id="0" name=""/>
        <dsp:cNvSpPr/>
      </dsp:nvSpPr>
      <dsp:spPr>
        <a:xfrm>
          <a:off x="639988" y="1395016"/>
          <a:ext cx="516538" cy="516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90848-2305-437C-A320-FD075ED0B051}">
      <dsp:nvSpPr>
        <dsp:cNvPr id="0" name=""/>
        <dsp:cNvSpPr/>
      </dsp:nvSpPr>
      <dsp:spPr>
        <a:xfrm>
          <a:off x="963734" y="2066879"/>
          <a:ext cx="4688914" cy="413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0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kern="1200"/>
            <a:t>Запланируй два круга!</a:t>
          </a:r>
          <a:endParaRPr lang="ru-RU" altLang="ru-RU" sz="2100" kern="1200" dirty="0"/>
        </a:p>
      </dsp:txBody>
      <dsp:txXfrm>
        <a:off x="963734" y="2066879"/>
        <a:ext cx="4688914" cy="413230"/>
      </dsp:txXfrm>
    </dsp:sp>
    <dsp:sp modelId="{7322F46F-D0D5-45B0-B228-2859D05700CF}">
      <dsp:nvSpPr>
        <dsp:cNvPr id="0" name=""/>
        <dsp:cNvSpPr/>
      </dsp:nvSpPr>
      <dsp:spPr>
        <a:xfrm>
          <a:off x="705465" y="2015225"/>
          <a:ext cx="516538" cy="516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39EF4-5353-4187-8549-DA8CBF93219E}">
      <dsp:nvSpPr>
        <dsp:cNvPr id="0" name=""/>
        <dsp:cNvSpPr/>
      </dsp:nvSpPr>
      <dsp:spPr>
        <a:xfrm>
          <a:off x="898257" y="2687089"/>
          <a:ext cx="4754390" cy="413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0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kern="1200"/>
            <a:t>Угадывай!</a:t>
          </a:r>
          <a:endParaRPr lang="ru-RU" altLang="ru-RU" sz="2100" kern="1200" dirty="0"/>
        </a:p>
      </dsp:txBody>
      <dsp:txXfrm>
        <a:off x="898257" y="2687089"/>
        <a:ext cx="4754390" cy="413230"/>
      </dsp:txXfrm>
    </dsp:sp>
    <dsp:sp modelId="{0FC63215-C58B-4D55-B0DE-9ADF92CEC265}">
      <dsp:nvSpPr>
        <dsp:cNvPr id="0" name=""/>
        <dsp:cNvSpPr/>
      </dsp:nvSpPr>
      <dsp:spPr>
        <a:xfrm>
          <a:off x="639988" y="2635435"/>
          <a:ext cx="516538" cy="516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D500B-796C-4982-90C4-4B41E47DEA47}">
      <dsp:nvSpPr>
        <dsp:cNvPr id="0" name=""/>
        <dsp:cNvSpPr/>
      </dsp:nvSpPr>
      <dsp:spPr>
        <a:xfrm>
          <a:off x="693188" y="3306843"/>
          <a:ext cx="4959460" cy="413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0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kern="1200"/>
            <a:t>Проверяй!</a:t>
          </a:r>
          <a:endParaRPr lang="ru-RU" altLang="ru-RU" sz="2100" kern="1200" dirty="0"/>
        </a:p>
      </dsp:txBody>
      <dsp:txXfrm>
        <a:off x="693188" y="3306843"/>
        <a:ext cx="4959460" cy="413230"/>
      </dsp:txXfrm>
    </dsp:sp>
    <dsp:sp modelId="{C0412E7A-0940-4EF8-8DD0-257C6DBB5D81}">
      <dsp:nvSpPr>
        <dsp:cNvPr id="0" name=""/>
        <dsp:cNvSpPr/>
      </dsp:nvSpPr>
      <dsp:spPr>
        <a:xfrm>
          <a:off x="434919" y="3255190"/>
          <a:ext cx="516538" cy="516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F246E-F5F0-44D9-A91F-056124859D23}">
      <dsp:nvSpPr>
        <dsp:cNvPr id="0" name=""/>
        <dsp:cNvSpPr/>
      </dsp:nvSpPr>
      <dsp:spPr>
        <a:xfrm>
          <a:off x="318971" y="3927053"/>
          <a:ext cx="5333677" cy="413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002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100" kern="1200"/>
            <a:t>Не огорчайся!</a:t>
          </a:r>
          <a:endParaRPr lang="ru-RU" altLang="ru-RU" sz="2100" kern="1200" dirty="0"/>
        </a:p>
      </dsp:txBody>
      <dsp:txXfrm>
        <a:off x="318971" y="3927053"/>
        <a:ext cx="5333677" cy="413230"/>
      </dsp:txXfrm>
    </dsp:sp>
    <dsp:sp modelId="{8CCEC776-1B22-46E5-9425-3AB051823D93}">
      <dsp:nvSpPr>
        <dsp:cNvPr id="0" name=""/>
        <dsp:cNvSpPr/>
      </dsp:nvSpPr>
      <dsp:spPr>
        <a:xfrm>
          <a:off x="60702" y="3875399"/>
          <a:ext cx="516538" cy="5165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65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80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6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76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4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9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9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3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8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C2FC0D-CC87-41C1-B2E3-2441C2A59EF3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BCD228-9CC0-4A2A-86FD-559F0813447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49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7542" y="758952"/>
            <a:ext cx="9588137" cy="3566160"/>
          </a:xfrm>
        </p:spPr>
        <p:txBody>
          <a:bodyPr>
            <a:normAutofit/>
          </a:bodyPr>
          <a:lstStyle/>
          <a:p>
            <a:pPr algn="ctr"/>
            <a:r>
              <a:rPr lang="ru-RU" sz="4000" b="1" i="0" u="none" strike="noStrike" baseline="0" dirty="0">
                <a:solidFill>
                  <a:srgbClr val="000000"/>
                </a:solidFill>
                <a:latin typeface="Sitka Banner" panose="02000505000000020004" pitchFamily="2" charset="0"/>
              </a:rPr>
              <a:t/>
            </a:r>
            <a:br>
              <a:rPr lang="ru-RU" sz="4000" b="1" i="0" u="none" strike="noStrike" baseline="0" dirty="0">
                <a:solidFill>
                  <a:srgbClr val="000000"/>
                </a:solidFill>
                <a:latin typeface="Sitka Banner" panose="02000505000000020004" pitchFamily="2" charset="0"/>
              </a:rPr>
            </a:br>
            <a:r>
              <a:rPr lang="ru-RU" sz="4000" b="1" i="0" u="none" strike="noStrike" baseline="0" dirty="0">
                <a:solidFill>
                  <a:srgbClr val="000000"/>
                </a:solidFill>
                <a:latin typeface="Sitka Banner" panose="02000505000000020004" pitchFamily="2" charset="0"/>
              </a:rPr>
              <a:t> Психолого-педагогическое сопровождение обучающихся 9,11 классов в период подготовки к государственной итоговой аттестации 2024 года </a:t>
            </a:r>
            <a:endParaRPr lang="ru-RU" sz="4000" b="1" dirty="0">
              <a:latin typeface="Sitka Banner" panose="02000505000000020004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7541" y="128767"/>
            <a:ext cx="9588137" cy="630185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Муниципальное казенное учреждение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Для детей, нуждающихся в психолого-педагогической и медико-социальной помощи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«Центр диагностики и консультирования»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156101" y="4584880"/>
            <a:ext cx="5457576" cy="1300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Елтышева Анна Анатольевна,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ксперт отдела по сопровождению организации психолого-педагогической помощи МКУ «</a:t>
            </a:r>
            <a:r>
              <a:rPr lang="ru-RU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ЦДиК</a:t>
            </a: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E14EE8BF-1C0F-4601-8C6C-E50E5B476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590205"/>
              </p:ext>
            </p:extLst>
          </p:nvPr>
        </p:nvGraphicFramePr>
        <p:xfrm>
          <a:off x="5442011" y="1731147"/>
          <a:ext cx="5713351" cy="4546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A45ED30-6D52-4356-B24E-23184EB8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093" y="579864"/>
            <a:ext cx="9526587" cy="909637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dirty="0"/>
              <a:t>Как вести себя во время сдачи экзаменов?</a:t>
            </a:r>
            <a:endParaRPr lang="ru-RU" sz="4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F2CC8E-66EE-4E24-AC0B-0806F52062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803" y="2295773"/>
            <a:ext cx="4690013" cy="35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C0DD486D-0057-4978-AD08-21455C3B8A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153" y="1890651"/>
            <a:ext cx="10058400" cy="4022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4000" dirty="0"/>
              <a:t>Для вас это может быть 10-й, 15-й, 20-й выпуск в вашей жизни.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40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4000" dirty="0"/>
              <a:t>Для каждого ученика этот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4000" dirty="0"/>
              <a:t>экзамен ВПЕРВЫЕ!!!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altLang="ru-RU" sz="40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4000" dirty="0"/>
              <a:t>В ваших силах помочь!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CED7FD-52DB-46A6-A961-DE32418F917C}"/>
              </a:ext>
            </a:extLst>
          </p:cNvPr>
          <p:cNvSpPr txBox="1"/>
          <p:nvPr/>
        </p:nvSpPr>
        <p:spPr>
          <a:xfrm>
            <a:off x="3078903" y="554007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/>
              <a:t>Важно! 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F5D9830-105F-4C3C-B00E-9D8E4E4CB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451" y="2459115"/>
            <a:ext cx="4994298" cy="37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4" y="286603"/>
            <a:ext cx="9527179" cy="909899"/>
          </a:xfrm>
        </p:spPr>
        <p:txBody>
          <a:bodyPr/>
          <a:lstStyle/>
          <a:p>
            <a:pPr algn="ctr"/>
            <a:r>
              <a:rPr lang="ru-RU" dirty="0"/>
              <a:t>ГИА – это стресс?!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2B19B892-9ADD-4E7C-B221-01ADFA6462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42469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4" y="286603"/>
            <a:ext cx="9527179" cy="9098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Негативный психологический настрой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795A9977-EBC0-4346-BCB4-BB67FD1F5F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55872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1F63C97-6161-4EC5-A70C-ED239AD407A5}"/>
              </a:ext>
            </a:extLst>
          </p:cNvPr>
          <p:cNvSpPr/>
          <p:nvPr/>
        </p:nvSpPr>
        <p:spPr>
          <a:xfrm rot="16200000">
            <a:off x="-1312223" y="3464459"/>
            <a:ext cx="3895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Анти стимул</a:t>
            </a:r>
          </a:p>
        </p:txBody>
      </p:sp>
    </p:spTree>
    <p:extLst>
      <p:ext uri="{BB962C8B-B14F-4D97-AF65-F5344CB8AC3E}">
        <p14:creationId xmlns:p14="http://schemas.microsoft.com/office/powerpoint/2010/main" val="16748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4" y="286603"/>
            <a:ext cx="9527179" cy="9098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Позитивный психологический настрой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21AC246F-0BD8-4415-9BB4-3B48F27BC2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94830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97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4" y="286603"/>
            <a:ext cx="9527179" cy="120531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Факторы стресса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0A852554-DEA2-4381-BD96-95291F482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653275"/>
              </p:ext>
            </p:extLst>
          </p:nvPr>
        </p:nvGraphicFramePr>
        <p:xfrm>
          <a:off x="1096962" y="1846263"/>
          <a:ext cx="1053356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19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AA763C-072D-4750-A5CC-69A9B7BF8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547" y="1171074"/>
            <a:ext cx="4363453" cy="17956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749" y="533956"/>
            <a:ext cx="9527179" cy="90989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800" b="1" dirty="0"/>
              <a:t>Навыки, необходимые для успешной подготовки к экзаменам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75926B5F-C67A-4FB1-81D4-E16F592DA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662425"/>
              </p:ext>
            </p:extLst>
          </p:nvPr>
        </p:nvGraphicFramePr>
        <p:xfrm>
          <a:off x="523964" y="2301319"/>
          <a:ext cx="10769677" cy="4163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72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CED7FD-52DB-46A6-A961-DE32418F917C}"/>
              </a:ext>
            </a:extLst>
          </p:cNvPr>
          <p:cNvSpPr txBox="1"/>
          <p:nvPr/>
        </p:nvSpPr>
        <p:spPr>
          <a:xfrm>
            <a:off x="3078903" y="554007"/>
            <a:ext cx="60945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/>
              <a:t>Признаки стресса</a:t>
            </a:r>
            <a:endParaRPr lang="ru-RU" sz="40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5A8B48A2-CE5B-4BC4-BC50-766FC838A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750186"/>
              </p:ext>
            </p:extLst>
          </p:nvPr>
        </p:nvGraphicFramePr>
        <p:xfrm>
          <a:off x="1180730" y="1722269"/>
          <a:ext cx="10205452" cy="458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72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CED7FD-52DB-46A6-A961-DE32418F917C}"/>
              </a:ext>
            </a:extLst>
          </p:cNvPr>
          <p:cNvSpPr txBox="1"/>
          <p:nvPr/>
        </p:nvSpPr>
        <p:spPr>
          <a:xfrm>
            <a:off x="3078902" y="554007"/>
            <a:ext cx="70416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/>
              <a:t>Кто может оказать поддержку</a:t>
            </a:r>
            <a:endParaRPr lang="ru-RU" sz="40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5A8B48A2-CE5B-4BC4-BC50-766FC838A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006616"/>
              </p:ext>
            </p:extLst>
          </p:nvPr>
        </p:nvGraphicFramePr>
        <p:xfrm>
          <a:off x="1180730" y="1722269"/>
          <a:ext cx="10205452" cy="458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269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E48347-ECEF-4756-AE60-341257FD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939648" y="2555154"/>
            <a:ext cx="5002000" cy="27714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501" y="366501"/>
            <a:ext cx="9527179" cy="909899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dirty="0"/>
              <a:t>Как вести себя во время сдачи экзаменов?</a:t>
            </a:r>
            <a:endParaRPr lang="ru-RU" sz="4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" y="259806"/>
            <a:ext cx="947784" cy="1549754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36AAF458-6F7A-4318-9DBE-6047A569F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271612"/>
              </p:ext>
            </p:extLst>
          </p:nvPr>
        </p:nvGraphicFramePr>
        <p:xfrm>
          <a:off x="360116" y="1970551"/>
          <a:ext cx="650232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20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1281</TotalTime>
  <Words>520</Words>
  <Application>Microsoft Office PowerPoint</Application>
  <PresentationFormat>Произвольный</PresentationFormat>
  <Paragraphs>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Ретро</vt:lpstr>
      <vt:lpstr>  Психолого-педагогическое сопровождение обучающихся 9,11 классов в период подготовки к государственной итоговой аттестации 2024 года </vt:lpstr>
      <vt:lpstr>ГИА – это стресс?!</vt:lpstr>
      <vt:lpstr>Негативный психологический настрой</vt:lpstr>
      <vt:lpstr>Позитивный психологический настрой</vt:lpstr>
      <vt:lpstr>Факторы стресса</vt:lpstr>
      <vt:lpstr>Навыки, необходимые для успешной подготовки к экзаменам</vt:lpstr>
      <vt:lpstr>Презентация PowerPoint</vt:lpstr>
      <vt:lpstr>Презентация PowerPoint</vt:lpstr>
      <vt:lpstr>Как вести себя во время сдачи экзаменов?</vt:lpstr>
      <vt:lpstr>Как вести себя во время сдачи экзаменов?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Microsoft Office</cp:lastModifiedBy>
  <cp:revision>20</cp:revision>
  <dcterms:created xsi:type="dcterms:W3CDTF">2022-12-26T07:35:44Z</dcterms:created>
  <dcterms:modified xsi:type="dcterms:W3CDTF">2024-02-15T16:46:05Z</dcterms:modified>
</cp:coreProperties>
</file>