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79" r:id="rId4"/>
    <p:sldId id="280" r:id="rId5"/>
    <p:sldId id="281" r:id="rId6"/>
    <p:sldId id="282" r:id="rId7"/>
    <p:sldId id="28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20FA1-ED71-426D-BA02-B4800FC2F6A0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ED683-E425-417B-8E07-F87C5D996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9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7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409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93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48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1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52839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итогах проведения школьного этапа всероссийского олимпиады школьников и качественной подготовки проведения муниципального этапа всероссийской олимпиады школьников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661248"/>
            <a:ext cx="5104656" cy="960512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 МАУ «Информационно-методический центр»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Еланцев Андрей Александрович,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52-56-70</a:t>
            </a:r>
          </a:p>
        </p:txBody>
      </p:sp>
    </p:spTree>
    <p:extLst>
      <p:ext uri="{BB962C8B-B14F-4D97-AF65-F5344CB8AC3E}">
        <p14:creationId xmlns:p14="http://schemas.microsoft.com/office/powerpoint/2010/main" val="306128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ВСЕРОССИЙСКОЙ ОЛИМПИАДЫ ШКОЛЬНИКОВ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2988" y="1341438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25, 26 ноября 2021 года</a:t>
            </a:r>
          </a:p>
        </p:txBody>
      </p:sp>
      <p:sp>
        <p:nvSpPr>
          <p:cNvPr id="2054" name="Заголовок 1"/>
          <p:cNvSpPr txBox="1">
            <a:spLocks/>
          </p:cNvSpPr>
          <p:nvPr/>
        </p:nvSpPr>
        <p:spPr bwMode="auto">
          <a:xfrm>
            <a:off x="539750" y="3631620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МУНИЦИПАЛЬНОГО ЭТАПА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ВСЕРОССИЙСКОЙ ОЛИМПИАДЫ ШКОЛЬНИКОВ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405685"/>
            <a:ext cx="8373814" cy="177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>
              <a:buFont typeface="Times New Roman" pitchFamily="18" charset="0"/>
              <a:buChar char="−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школьного этапа всероссийской олимпиады школьников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2021/22 учебного года, набравшие необходимое для участия в муниципальном этапе олимпиады количество баллов;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Times New Roman" pitchFamily="18" charset="0"/>
              <a:buChar char="−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победители и призеры муниципального этапа олимпиады 2020/21 учебного года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B733928-48D0-4552-BF03-5A81308B144F}"/>
              </a:ext>
            </a:extLst>
          </p:cNvPr>
          <p:cNvSpPr/>
          <p:nvPr/>
        </p:nvSpPr>
        <p:spPr>
          <a:xfrm>
            <a:off x="1053430" y="2425934"/>
            <a:ext cx="7058025" cy="1147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7-8 классы: девушки, юноши 88 баллов (88%)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9-11 классы: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девушки - 85 баллов (85%)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юноши – 84 балла (84%)</a:t>
            </a:r>
          </a:p>
        </p:txBody>
      </p:sp>
    </p:spTree>
    <p:extLst>
      <p:ext uri="{BB962C8B-B14F-4D97-AF65-F5344CB8AC3E}">
        <p14:creationId xmlns:p14="http://schemas.microsoft.com/office/powerpoint/2010/main" val="234707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МУНИЦИПАЛЬНОГО ЭТАПА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ШКОЛЬНИКОВ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1022743" y="1605628"/>
            <a:ext cx="7058025" cy="5166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Очный формат проведения на базах ОУ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93F52309-AB76-4D73-8CC9-2A5D71CB3C45}"/>
              </a:ext>
            </a:extLst>
          </p:cNvPr>
          <p:cNvSpPr/>
          <p:nvPr/>
        </p:nvSpPr>
        <p:spPr>
          <a:xfrm>
            <a:off x="4283968" y="2330381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90E8571-626E-4E93-B1F2-27DDF60EEE8F}"/>
              </a:ext>
            </a:extLst>
          </p:cNvPr>
          <p:cNvSpPr/>
          <p:nvPr/>
        </p:nvSpPr>
        <p:spPr>
          <a:xfrm>
            <a:off x="1022744" y="3084207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1-2 рабочих дня подготовить аудитории (спортивные залы), техническое оборудование (провести тестовую видеосъемку)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58CBF6B4-F968-4A3B-AE6F-D823A5E265BD}"/>
              </a:ext>
            </a:extLst>
          </p:cNvPr>
          <p:cNvSpPr/>
          <p:nvPr/>
        </p:nvSpPr>
        <p:spPr>
          <a:xfrm>
            <a:off x="4263725" y="3878498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4CDAD0-F5EE-490F-B8B5-A80FE385A48A}"/>
              </a:ext>
            </a:extLst>
          </p:cNvPr>
          <p:cNvSpPr/>
          <p:nvPr/>
        </p:nvSpPr>
        <p:spPr>
          <a:xfrm>
            <a:off x="1022745" y="4664781"/>
            <a:ext cx="7058025" cy="9689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день проведения олимпиады с 08.15 до 09.30 ответственное лицо получает пакет олимпиадных заданий и несет персональную ответственность за конфиденциальность информации </a:t>
            </a:r>
          </a:p>
        </p:txBody>
      </p:sp>
    </p:spTree>
    <p:extLst>
      <p:ext uri="{BB962C8B-B14F-4D97-AF65-F5344CB8AC3E}">
        <p14:creationId xmlns:p14="http://schemas.microsoft.com/office/powerpoint/2010/main" val="309185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ТЕОРЕТИЧЕСКОГО ТУРА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1044078" y="1073497"/>
            <a:ext cx="7058025" cy="5166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ВИДЕОСЪМКА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93F52309-AB76-4D73-8CC9-2A5D71CB3C45}"/>
              </a:ext>
            </a:extLst>
          </p:cNvPr>
          <p:cNvSpPr/>
          <p:nvPr/>
        </p:nvSpPr>
        <p:spPr>
          <a:xfrm>
            <a:off x="4283967" y="1755713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90E8571-626E-4E93-B1F2-27DDF60EEE8F}"/>
              </a:ext>
            </a:extLst>
          </p:cNvPr>
          <p:cNvSpPr/>
          <p:nvPr/>
        </p:nvSpPr>
        <p:spPr>
          <a:xfrm>
            <a:off x="1040654" y="2492592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Организатор олимпиады в аудитории получает от Ответственного координатора ОУ Пакет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58CBF6B4-F968-4A3B-AE6F-D823A5E265BD}"/>
              </a:ext>
            </a:extLst>
          </p:cNvPr>
          <p:cNvSpPr/>
          <p:nvPr/>
        </p:nvSpPr>
        <p:spPr>
          <a:xfrm>
            <a:off x="4283967" y="3254884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C4C558-2AE1-4FE0-8E6B-A3F7F89E21A1}"/>
              </a:ext>
            </a:extLst>
          </p:cNvPr>
          <p:cNvSpPr/>
          <p:nvPr/>
        </p:nvSpPr>
        <p:spPr>
          <a:xfrm>
            <a:off x="1007886" y="4005064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Осуществляет рассадку участников в аудитории, с соблюдением социальной дистанции (по одному за парту в шахматном порядке)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77881FB0-1EC5-4841-9A1B-076612661F74}"/>
              </a:ext>
            </a:extLst>
          </p:cNvPr>
          <p:cNvSpPr/>
          <p:nvPr/>
        </p:nvSpPr>
        <p:spPr>
          <a:xfrm>
            <a:off x="4281633" y="4767356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4CDAD0-F5EE-490F-B8B5-A80FE385A48A}"/>
              </a:ext>
            </a:extLst>
          </p:cNvPr>
          <p:cNvSpPr/>
          <p:nvPr/>
        </p:nvSpPr>
        <p:spPr>
          <a:xfrm>
            <a:off x="1007886" y="5534144"/>
            <a:ext cx="7058025" cy="1135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 инструктаж участников по порядку проведения, заполнению листа шифрования (обязательно информирует о том, что участнику олимпиады необходимо запомнить свой шифр) и оформлению олимпиадной работы. </a:t>
            </a:r>
          </a:p>
        </p:txBody>
      </p:sp>
    </p:spTree>
    <p:extLst>
      <p:ext uri="{BB962C8B-B14F-4D97-AF65-F5344CB8AC3E}">
        <p14:creationId xmlns:p14="http://schemas.microsoft.com/office/powerpoint/2010/main" val="398200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31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3667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ТЕОРЕТИЧЕСКОГО ТУРА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1059705" y="890017"/>
            <a:ext cx="7058025" cy="7794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видеокамеру демонстрирует штамп олимпиады проставленный в правом верхнем углу Пакета с олимпиадными заданиями, целостность Пакета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93F52309-AB76-4D73-8CC9-2A5D71CB3C45}"/>
              </a:ext>
            </a:extLst>
          </p:cNvPr>
          <p:cNvSpPr/>
          <p:nvPr/>
        </p:nvSpPr>
        <p:spPr>
          <a:xfrm>
            <a:off x="4288821" y="1805971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90E8571-626E-4E93-B1F2-27DDF60EEE8F}"/>
              </a:ext>
            </a:extLst>
          </p:cNvPr>
          <p:cNvSpPr/>
          <p:nvPr/>
        </p:nvSpPr>
        <p:spPr>
          <a:xfrm>
            <a:off x="1042987" y="2558032"/>
            <a:ext cx="7058025" cy="7794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Достает из Пакета листы шифрования и выдаёт каждому участнику Контролирует заполнение участниками листа шифрования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58CBF6B4-F968-4A3B-AE6F-D823A5E265BD}"/>
              </a:ext>
            </a:extLst>
          </p:cNvPr>
          <p:cNvSpPr/>
          <p:nvPr/>
        </p:nvSpPr>
        <p:spPr>
          <a:xfrm>
            <a:off x="4283967" y="4902557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C4C558-2AE1-4FE0-8E6B-A3F7F89E21A1}"/>
              </a:ext>
            </a:extLst>
          </p:cNvPr>
          <p:cNvSpPr/>
          <p:nvPr/>
        </p:nvSpPr>
        <p:spPr>
          <a:xfrm>
            <a:off x="1007885" y="4147970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Забирает листы шифрования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Несет персональную ответственность за сохранение информации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77881FB0-1EC5-4841-9A1B-076612661F74}"/>
              </a:ext>
            </a:extLst>
          </p:cNvPr>
          <p:cNvSpPr/>
          <p:nvPr/>
        </p:nvSpPr>
        <p:spPr>
          <a:xfrm>
            <a:off x="4283967" y="3407690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4CDAD0-F5EE-490F-B8B5-A80FE385A48A}"/>
              </a:ext>
            </a:extLst>
          </p:cNvPr>
          <p:cNvSpPr/>
          <p:nvPr/>
        </p:nvSpPr>
        <p:spPr>
          <a:xfrm>
            <a:off x="1007885" y="5684223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Раздает олимпиадные задания участникам олимпиады и черновики</a:t>
            </a:r>
          </a:p>
        </p:txBody>
      </p:sp>
    </p:spTree>
    <p:extLst>
      <p:ext uri="{BB962C8B-B14F-4D97-AF65-F5344CB8AC3E}">
        <p14:creationId xmlns:p14="http://schemas.microsoft.com/office/powerpoint/2010/main" val="42560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31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3667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ТЕОРЕТИЧЕСКОГО ТУРА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1042986" y="770641"/>
            <a:ext cx="7058025" cy="25508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Собирает выполненные участниками задания, помещает в файл (для каждого участника свой файл), а потом с актами удаления или нарушения упаковывает в дополнительный конверт (пустой) со штампом олимпиады, заклеивает на камеру.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Листы шифрования в Пакет не вкладываются!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Ставит подпись, расшифровку подписи, дату и время (так чтобы была пересечена линия склеивания), передает Ответственному лицу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Несет полную ответственность за порядок сбора выполненных олимпиадных работ учащихся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93F52309-AB76-4D73-8CC9-2A5D71CB3C45}"/>
              </a:ext>
            </a:extLst>
          </p:cNvPr>
          <p:cNvSpPr/>
          <p:nvPr/>
        </p:nvSpPr>
        <p:spPr>
          <a:xfrm>
            <a:off x="4243422" y="3419644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58CBF6B4-F968-4A3B-AE6F-D823A5E265BD}"/>
              </a:ext>
            </a:extLst>
          </p:cNvPr>
          <p:cNvSpPr/>
          <p:nvPr/>
        </p:nvSpPr>
        <p:spPr>
          <a:xfrm>
            <a:off x="4243422" y="4760921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C4C558-2AE1-4FE0-8E6B-A3F7F89E21A1}"/>
              </a:ext>
            </a:extLst>
          </p:cNvPr>
          <p:cNvSpPr/>
          <p:nvPr/>
        </p:nvSpPr>
        <p:spPr>
          <a:xfrm>
            <a:off x="1042986" y="5514034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Ответственное лицо доставляет флэш-носитель с видеозаписью и пакеты документов в МАУ «ИМЦ» и передает куратору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4CDAD0-F5EE-490F-B8B5-A80FE385A48A}"/>
              </a:ext>
            </a:extLst>
          </p:cNvPr>
          <p:cNvSpPr/>
          <p:nvPr/>
        </p:nvSpPr>
        <p:spPr>
          <a:xfrm>
            <a:off x="1002441" y="4163353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Останавливается запись и сохраняется на флэш-носитель</a:t>
            </a:r>
          </a:p>
        </p:txBody>
      </p:sp>
    </p:spTree>
    <p:extLst>
      <p:ext uri="{BB962C8B-B14F-4D97-AF65-F5344CB8AC3E}">
        <p14:creationId xmlns:p14="http://schemas.microsoft.com/office/powerpoint/2010/main" val="388585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649537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КАЧЕСТВЕННАЯ ПОДГОТОВКА К ОЛИМПИАДЕ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395537" y="385249"/>
            <a:ext cx="2808312" cy="15968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творческих заданий с повышенным уровнем сложности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(при выполнении домашних заданий)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27D3CA0-E371-4D44-9640-0FE827FC08CB}"/>
              </a:ext>
            </a:extLst>
          </p:cNvPr>
          <p:cNvSpPr/>
          <p:nvPr/>
        </p:nvSpPr>
        <p:spPr>
          <a:xfrm>
            <a:off x="6372199" y="381429"/>
            <a:ext cx="2629222" cy="16445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в подготовке олимпиадные задания прошлых лет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27D9769-265A-46CB-8034-95C8829C9766}"/>
              </a:ext>
            </a:extLst>
          </p:cNvPr>
          <p:cNvSpPr/>
          <p:nvPr/>
        </p:nvSpPr>
        <p:spPr>
          <a:xfrm>
            <a:off x="485082" y="3944713"/>
            <a:ext cx="2629222" cy="11404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и анализ результатов участия вместе с участниками олимпиады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F2AD5D3-5139-4EB6-BA2A-61AF1AF7B44C}"/>
              </a:ext>
            </a:extLst>
          </p:cNvPr>
          <p:cNvSpPr/>
          <p:nvPr/>
        </p:nvSpPr>
        <p:spPr>
          <a:xfrm>
            <a:off x="3400476" y="3955601"/>
            <a:ext cx="2629222" cy="11404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заданий для самостоятельного решения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F7F993A-5657-4FEA-892C-66DE65CC45E0}"/>
              </a:ext>
            </a:extLst>
          </p:cNvPr>
          <p:cNvSpPr/>
          <p:nvPr/>
        </p:nvSpPr>
        <p:spPr>
          <a:xfrm>
            <a:off x="3473413" y="381429"/>
            <a:ext cx="2629222" cy="16445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схожих заданий практической части с повышенным уровнем сложности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A142A99-138E-471F-AAEC-49BE58213996}"/>
              </a:ext>
            </a:extLst>
          </p:cNvPr>
          <p:cNvSpPr/>
          <p:nvPr/>
        </p:nvSpPr>
        <p:spPr>
          <a:xfrm>
            <a:off x="6272238" y="3944712"/>
            <a:ext cx="2629222" cy="11404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с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-психологом</a:t>
            </a:r>
          </a:p>
        </p:txBody>
      </p:sp>
      <p:sp>
        <p:nvSpPr>
          <p:cNvPr id="4" name="Стрелка: вверх 3">
            <a:extLst>
              <a:ext uri="{FF2B5EF4-FFF2-40B4-BE49-F238E27FC236}">
                <a16:creationId xmlns:a16="http://schemas.microsoft.com/office/drawing/2014/main" id="{718CE046-1529-4EEC-BF42-4D7E2D4DE22A}"/>
              </a:ext>
            </a:extLst>
          </p:cNvPr>
          <p:cNvSpPr/>
          <p:nvPr/>
        </p:nvSpPr>
        <p:spPr>
          <a:xfrm>
            <a:off x="2447763" y="2276872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верх 16">
            <a:extLst>
              <a:ext uri="{FF2B5EF4-FFF2-40B4-BE49-F238E27FC236}">
                <a16:creationId xmlns:a16="http://schemas.microsoft.com/office/drawing/2014/main" id="{77296325-AFA2-4B6B-8867-D6C88B046F7F}"/>
              </a:ext>
            </a:extLst>
          </p:cNvPr>
          <p:cNvSpPr/>
          <p:nvPr/>
        </p:nvSpPr>
        <p:spPr>
          <a:xfrm>
            <a:off x="4438326" y="2276872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верх 17">
            <a:extLst>
              <a:ext uri="{FF2B5EF4-FFF2-40B4-BE49-F238E27FC236}">
                <a16:creationId xmlns:a16="http://schemas.microsoft.com/office/drawing/2014/main" id="{02EA003D-227A-4915-90A3-48EA92B3E93A}"/>
              </a:ext>
            </a:extLst>
          </p:cNvPr>
          <p:cNvSpPr/>
          <p:nvPr/>
        </p:nvSpPr>
        <p:spPr>
          <a:xfrm>
            <a:off x="6471206" y="2276872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верх 18">
            <a:extLst>
              <a:ext uri="{FF2B5EF4-FFF2-40B4-BE49-F238E27FC236}">
                <a16:creationId xmlns:a16="http://schemas.microsoft.com/office/drawing/2014/main" id="{E3C79C07-2B8D-446F-8F9C-862B20EE83A2}"/>
              </a:ext>
            </a:extLst>
          </p:cNvPr>
          <p:cNvSpPr/>
          <p:nvPr/>
        </p:nvSpPr>
        <p:spPr>
          <a:xfrm rot="10800000">
            <a:off x="2447762" y="3225601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верх 20">
            <a:extLst>
              <a:ext uri="{FF2B5EF4-FFF2-40B4-BE49-F238E27FC236}">
                <a16:creationId xmlns:a16="http://schemas.microsoft.com/office/drawing/2014/main" id="{D5FD837A-D4B8-48DC-BBA8-4743F09B3DD9}"/>
              </a:ext>
            </a:extLst>
          </p:cNvPr>
          <p:cNvSpPr/>
          <p:nvPr/>
        </p:nvSpPr>
        <p:spPr>
          <a:xfrm rot="10800000">
            <a:off x="4438326" y="3232351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верх 21">
            <a:extLst>
              <a:ext uri="{FF2B5EF4-FFF2-40B4-BE49-F238E27FC236}">
                <a16:creationId xmlns:a16="http://schemas.microsoft.com/office/drawing/2014/main" id="{F20023D3-51FB-44D7-BB3A-BC7A3CD63CDE}"/>
              </a:ext>
            </a:extLst>
          </p:cNvPr>
          <p:cNvSpPr/>
          <p:nvPr/>
        </p:nvSpPr>
        <p:spPr>
          <a:xfrm rot="10800000">
            <a:off x="6471205" y="3242049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0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V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89549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7827</TotalTime>
  <Words>435</Words>
  <Application>Microsoft Office PowerPoint</Application>
  <PresentationFormat>Экран (4:3)</PresentationFormat>
  <Paragraphs>52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Об итогах проведения школьного этапа всероссийского олимпиады школьников и качественной подготовки проведения муниципального этапа всероссийской олимпиады школьников    </vt:lpstr>
      <vt:lpstr>МУНИЦИПАЛЬНЫЙ ЭТАП ВСЕРОССИЙСКОЙ ОЛИМПИАДЫ ШКОЛЬНИКОВ </vt:lpstr>
      <vt:lpstr>ПРОВЕДЕНИЕ МУНИЦИПАЛЬНОГО ЭТАПА  ВСЕРОССИЙСКОЙ ОЛИМПИАДЫ ШКОЛЬНИКОВ</vt:lpstr>
      <vt:lpstr>ПРОВЕДЕНИЕ ТЕОРЕТИЧЕСКОГО ТУРА</vt:lpstr>
      <vt:lpstr>ПРОВЕДЕНИЕ ТЕОРЕТИЧЕСКОГО ТУРА</vt:lpstr>
      <vt:lpstr>ПРОВЕДЕНИЕ ТЕОРЕТИЧЕСКОГО ТУРА</vt:lpstr>
      <vt:lpstr>КАЧЕСТВЕННАЯ ПОДГОТОВКА К ОЛИМПИАДЕ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УСТАНОВОЧНОЕ ВОВЕЩАНИЕ  по организации и проведению всероссийской олимпиады школьников  03.09.2019</dc:title>
  <dc:creator>Елена Владимировна Сухова</dc:creator>
  <cp:lastModifiedBy>Андрей Александрович Еланцев</cp:lastModifiedBy>
  <cp:revision>95</cp:revision>
  <dcterms:created xsi:type="dcterms:W3CDTF">2019-08-09T09:33:06Z</dcterms:created>
  <dcterms:modified xsi:type="dcterms:W3CDTF">2021-11-01T10:33:04Z</dcterms:modified>
</cp:coreProperties>
</file>