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86CCD7-0E4E-4CF9-B72B-7D68FEE0C3FA}" type="datetimeFigureOut">
              <a:rPr lang="ru-RU" smtClean="0"/>
              <a:pPr/>
              <a:t>21.04.2013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0E61B-2535-485A-A247-6A333E62C53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СОЗДАНИЕ ПОРТФОЛИО УЧИТЕЛЯ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7" name="Picture 1" descr="D:\Картинки\j04061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429000"/>
            <a:ext cx="4104456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ТВОРЧЕСКИХ УСПЕХОВ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D:\Картинки\sow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1720" y="2132856"/>
            <a:ext cx="4896544" cy="3672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Цель создания </a:t>
            </a:r>
            <a:r>
              <a:rPr lang="ru-RU" b="1" dirty="0" err="1"/>
              <a:t>портфолио</a:t>
            </a:r>
            <a:r>
              <a:rPr lang="ru-RU" b="1" dirty="0"/>
              <a:t>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Главное назначение </a:t>
            </a:r>
            <a:r>
              <a:rPr lang="ru-RU" dirty="0" err="1"/>
              <a:t>портфолио</a:t>
            </a:r>
            <a:r>
              <a:rPr lang="ru-RU" dirty="0"/>
              <a:t> - продемонстрировать наиболее значимые результаты практической деятельности для оценки своей профессиональной компетенции, такие как реализованные проекты, участия в олимпиадах и конкурсах, проведённые педагогом исследования.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 err="1"/>
              <a:t>Портфолио</a:t>
            </a:r>
            <a:r>
              <a:rPr lang="ru-RU" dirty="0"/>
              <a:t> позволяет педагогу проанализировать, обобщить и систематизировать результаты своей работы, объективно оценить свои возможности и спланировать действия по преодолению трудностей и достижению более высоких результатов.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 smtClean="0"/>
              <a:t>В</a:t>
            </a:r>
            <a:r>
              <a:rPr lang="ru-RU" dirty="0" smtClean="0"/>
              <a:t>ажное </a:t>
            </a:r>
            <a:r>
              <a:rPr lang="ru-RU" dirty="0"/>
              <a:t>предназначение </a:t>
            </a:r>
            <a:r>
              <a:rPr lang="ru-RU" dirty="0" err="1"/>
              <a:t>портфолио</a:t>
            </a:r>
            <a:r>
              <a:rPr lang="ru-RU" dirty="0"/>
              <a:t> учителя - это альтернативная форма оценки профессионализма и результативности работы педагога при проведении экспертизы на соответствие заявленной квалификационной категории. 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электронное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которое объединит весь набор работ учителя и представит все аспекты его деятельности в виде полной картины.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сайта-портфолио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бумажный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электронного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достижений - в данном случае наибольший акцент нужно сделать на документы подтверждающие успехи вашей деятельности. </a:t>
            </a: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презентационный - необходим при поступлении на новое место работы, особенно в тех случаях, когда заработная плата назначается по итогам собеседования.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тематический - в этом варианте акценты расставляются на тематически обособленные творческие работы в разных сферах деятельности.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комплексный - объединивший в себе вышеперечисленные виды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пригодный для презентации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учителя школы.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сведения об учителе </a:t>
            </a:r>
            <a:endParaRPr lang="ru-RU" sz="32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 рождения.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Образование.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Трудовой и педагогический стаж работы.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квалификации.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Награды, грамоты, благодарственные письма.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Копии документов. </a:t>
            </a:r>
          </a:p>
          <a:p>
            <a:pPr marL="514350" indent="-514350">
              <a:buNone/>
            </a:pP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i="1" u="sng" dirty="0">
                <a:latin typeface="Times New Roman" pitchFamily="18" charset="0"/>
                <a:cs typeface="Times New Roman" pitchFamily="18" charset="0"/>
              </a:rPr>
              <a:t>Результаты педагогической деятельности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-материалы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демонстрирующие результаты освоения обучающимися образовательных программ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них ключевых компетентностей по преподаваемому предмету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-сравнительный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деятельности педагогического работника за 3 года на основании контрольных срезов, участия воспитанников в школьных и других олимпиадах, конкурсах;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промежуточной и итоговой аттестации учащихся;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-сведения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наличии медалистов;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-сведения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поступлении в вузы по специальности и т.п.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Материалы данного раздела должны давать представление о динамике результатов педагогической деятельности аттестуемого учителя.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9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9800" i="1" u="sng" dirty="0">
                <a:latin typeface="Times New Roman" pitchFamily="18" charset="0"/>
                <a:cs typeface="Times New Roman" pitchFamily="18" charset="0"/>
              </a:rPr>
              <a:t>. Научно-методическая деятельность </a:t>
            </a:r>
            <a:endParaRPr lang="ru-RU" sz="9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-Обоснование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выбора аттестуемым образовательной программы и комплекта учебно-методической литературы;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-обоснование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выбора аттестуемым используемых образовательных технологий;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-обоснование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применения аттестуемым в своей практике тех или иных средств педагогической диагностики для оценки образовательных результатов;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-использование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информационно-коммуникативных технологий в образовательном процессе, технологий обучения детей с проблемами развития и т. п.;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-работа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 методическом объединении, сотрудничество с районным методическим центром, АППО, вузами и другими учреждениями;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-участие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в профессиональных и творческих педагогических конкурсах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участие в методических и предметных неделях;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-организация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и проведение семинаров, "круглых столов", мастер-классов и т.п.;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-проведение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научных исследований;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-разработка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авторских программ;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-написание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рукописей кандидатской или докторской диссертации; </a:t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-подготовка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творческого отчета, реферата, доклада, статьи;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35480"/>
            <a:ext cx="8363272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i="1" u="sng" dirty="0" smtClean="0">
                <a:latin typeface="Times New Roman" pitchFamily="18" charset="0"/>
                <a:cs typeface="Times New Roman" pitchFamily="18" charset="0"/>
              </a:rPr>
              <a:t>Внеурочная деятельность по предмету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-список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творческих работ, рефератов, учебно-исследовательских работ, проектов, выполненных учащимися по предмету;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-список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победителей олимпиад, конкурсов, соревнований, интеллектуальных марафонов и др.;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-сценарии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внеклассных мероприятий, фотографии и видеокассеты с записью проведенных мероприятий (выставки, предметные экскурсии, КВН,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брейн-ринги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т. п.);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-программы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работы кружков и факультативов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другие документы.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800" i="1" u="sng" dirty="0">
                <a:latin typeface="Times New Roman" pitchFamily="18" charset="0"/>
                <a:cs typeface="Times New Roman" pitchFamily="18" charset="0"/>
              </a:rPr>
              <a:t>Учебно-материальная база </a:t>
            </a:r>
            <a:endParaRPr lang="ru-RU" sz="3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-список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словарей и другой справочной литературы по предмету;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-список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наглядных пособий (макеты, таблицы, схемы, иллюстрации, портреты и др.);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-наличие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технических средств обучения (телевизор, видеомагнитофон, музыкальный центр, диапроектор и др.);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-наличие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компьютера и компьютерных средств обучения (программы виртуального эксперимента, контроля знаний,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учебники и т. п.);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-аудио-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видеопособия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-наличие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дидактического материала, сборников задач, упражнений, примеров рефератов и сочинений и т. п.;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-измерители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учащихся;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-другие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документы по желанию учителя.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253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СОЗДАНИЕ ПОРТФОЛИО УЧИТЕЛЯ</vt:lpstr>
      <vt:lpstr>Цель создания портфолио учителя</vt:lpstr>
      <vt:lpstr>Виды портфолио учителя</vt:lpstr>
      <vt:lpstr>Виды электронного  портфолио</vt:lpstr>
      <vt:lpstr>Структура портфолио учителя</vt:lpstr>
      <vt:lpstr>Структура портфолио учителя</vt:lpstr>
      <vt:lpstr>Структура портфолио учителя</vt:lpstr>
      <vt:lpstr>Структура портфолио учителя</vt:lpstr>
      <vt:lpstr>Структура портфолио учителя</vt:lpstr>
      <vt:lpstr>ТВОРЧЕСКИХ УСПЕХОВ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ПОРТФОЛИО УЧИТЕЛЯ</dc:title>
  <dc:creator>Люба</dc:creator>
  <cp:lastModifiedBy>Люба</cp:lastModifiedBy>
  <cp:revision>23</cp:revision>
  <dcterms:created xsi:type="dcterms:W3CDTF">2013-04-18T03:07:31Z</dcterms:created>
  <dcterms:modified xsi:type="dcterms:W3CDTF">2013-04-21T13:49:27Z</dcterms:modified>
</cp:coreProperties>
</file>