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4" d="100"/>
          <a:sy n="104" d="100"/>
        </p:scale>
        <p:origin x="-182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орально нравственные принципы деятельности школьного сообщества г.  Челябинска&quot; » Сайт школы № 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4876800" cy="38290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00544" y="2143116"/>
            <a:ext cx="4743456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Психолого-педагогические особенности сопровождения обучающихся в проектной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7778" y="5715016"/>
            <a:ext cx="4186222" cy="995354"/>
          </a:xfrm>
        </p:spPr>
        <p:txBody>
          <a:bodyPr>
            <a:normAutofit/>
          </a:bodyPr>
          <a:lstStyle/>
          <a:p>
            <a:pPr algn="l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Семенова Инна Николаевна, педагог-психолог МБОУ лицея №3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r>
              <a:rPr lang="ru-RU" i="1" dirty="0" smtClean="0"/>
              <a:t> Школы </a:t>
            </a:r>
            <a:r>
              <a:rPr lang="ru-RU" i="1" dirty="0" err="1" smtClean="0"/>
              <a:t>тьюторов</a:t>
            </a:r>
            <a:r>
              <a:rPr lang="ru-RU" i="1" dirty="0" smtClean="0"/>
              <a:t> для </a:t>
            </a:r>
            <a:r>
              <a:rPr lang="ru-RU" i="1" dirty="0" smtClean="0"/>
              <a:t>молодых специалистов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30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Скажи мне — и я забуду, покажи мне — и я запомню, дай мне сделать — и я пойму.</a:t>
            </a:r>
          </a:p>
          <a:p>
            <a:endParaRPr lang="ru-RU" dirty="0"/>
          </a:p>
        </p:txBody>
      </p:sp>
      <p:pic>
        <p:nvPicPr>
          <p:cNvPr id="14350" name="Picture 14" descr="Проект — что это такое | KtoNaNovenkogo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143248"/>
            <a:ext cx="4762500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517632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Основная задача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психологического –педагогического сопровождения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инновационной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благоприятных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полноценного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развития и становления совершенствующейся социально-успешной личности, </a:t>
            </a:r>
            <a:endParaRPr lang="ru-RU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в соответствии со своими потенциальными возможностями.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9873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продуктивного взаимодействия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обучающегося значимы!: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900750" cy="132873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(самое важное)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Мотивация: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Учет возрастных особенностей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Результаты проекта &quot;Электронное здравоохранение&quot; за 2016 го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357562"/>
            <a:ext cx="3080518" cy="2443335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429124" y="3286124"/>
            <a:ext cx="4429156" cy="2828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Напишите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проблемы, которые вы видите: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уровне класса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уровне параллели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уровне школы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уровне города и т.д.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Информация | Физический факультет БГ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000240"/>
            <a:ext cx="3786199" cy="37861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5686436" cy="325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Учет индивидуальных особенностей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(тип репрезентативной системы,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тревожности)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продуктивного взаимодействия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обучающегося значимы!: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Стоимостные оценки проекта | | iteam"/>
          <p:cNvPicPr>
            <a:picLocks noChangeAspect="1" noChangeArrowheads="1"/>
          </p:cNvPicPr>
          <p:nvPr/>
        </p:nvPicPr>
        <p:blipFill>
          <a:blip r:embed="rId2"/>
          <a:srcRect l="14063" r="15624"/>
          <a:stretch>
            <a:fillRect/>
          </a:stretch>
        </p:blipFill>
        <p:spPr bwMode="auto">
          <a:xfrm>
            <a:off x="4857752" y="2857496"/>
            <a:ext cx="4000528" cy="35417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5472122" cy="218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Распределение ролей.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(недостаток информации вызывает тревогу!)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продуктивного взаимодействия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обучающегося значимы!: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482918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Ситуация успеха для каждого ученика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(похвала!)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Коллективная похвала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Приём «Эврика»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Портфолио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Обучение самовнушению</a:t>
            </a:r>
          </a:p>
          <a:p>
            <a:pPr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продуктивного взаимодействия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обучающегося значимы!: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МОУ СОШ №3 г.Нады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1879" y="1928802"/>
            <a:ext cx="3185589" cy="425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151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Психолого-педагогические особенности сопровождения обучающихся в проектной деятельности</vt:lpstr>
      <vt:lpstr>Слайд 2</vt:lpstr>
      <vt:lpstr>Основная задача  психологического –педагогического сопровождения  инновационной деятельности  в школе</vt:lpstr>
      <vt:lpstr>Для продуктивного взаимодействия тьютора и обучающегося значимы!:</vt:lpstr>
      <vt:lpstr>Для продуктивного взаимодействия тьютора и обучающегося значимы!:</vt:lpstr>
      <vt:lpstr>Для продуктивного взаимодействия тьютора и обучающегося значимы!:</vt:lpstr>
      <vt:lpstr>Для продуктивного взаимодействия тьютора и обучающегося значимы!: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Психолого-педагогические особенности сопровождения обучающихся в проектной деятельности</dc:title>
  <dc:creator>ped_p</dc:creator>
  <cp:lastModifiedBy>Пользователь Windows</cp:lastModifiedBy>
  <cp:revision>9</cp:revision>
  <dcterms:created xsi:type="dcterms:W3CDTF">2020-11-30T10:21:12Z</dcterms:created>
  <dcterms:modified xsi:type="dcterms:W3CDTF">2021-11-25T13:47:04Z</dcterms:modified>
</cp:coreProperties>
</file>