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304" r:id="rId3"/>
    <p:sldId id="305" r:id="rId4"/>
    <p:sldId id="308" r:id="rId5"/>
    <p:sldId id="306" r:id="rId6"/>
    <p:sldId id="309" r:id="rId7"/>
    <p:sldId id="31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B1FBE-7312-404C-BED1-90DE7EB1859E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DE4F8-A347-45AA-B35D-B7B7443A8D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89C7-9BB2-4871-B745-3586C843B636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E781D-3946-4EDC-A9E3-81A079C0DF9F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3503-24C5-4786-BB82-19C25A1B6709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947A7-C3ED-43ED-88E7-054C19D9FC7F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DEBE5-E45E-4939-96CB-9ABD91115137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5427F-E246-421D-8AD6-901F5ACD8BF9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B409-337F-46D7-8375-8EAF0E343114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FF74-A9D5-4FD2-93DF-2BC3475A1F79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704F3-34D9-427A-B13B-BE9A620E5841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03CF-8C93-4F02-BE37-66ED820A2D29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BCE9-A2EF-491C-969B-B253E2F01BF0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F0FC6-265A-421F-8514-D22C94F79574}" type="datetime1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5E9A4-1B8D-4076-8C81-B61C4D868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60648"/>
            <a:ext cx="85689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Методические рекомендации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743200" y="486916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Ишкова Ирина Васильевна,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педагог дополнительного образования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лицея №3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3074" name="Picture 2" descr="Выбор темы проекта. Основные этапы работы над проектом. Методы научного  познания - презентация онлай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5137376" cy="3848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0" y="0"/>
            <a:ext cx="9198448" cy="6858000"/>
          </a:xfrm>
          <a:prstGeom prst="rect">
            <a:avLst/>
          </a:prstGeom>
          <a:noFill/>
        </p:spPr>
      </p:pic>
      <p:pic>
        <p:nvPicPr>
          <p:cNvPr id="13" name="Picture 2" descr="C:\Users\user\Desktop\017.jpg"/>
          <p:cNvPicPr>
            <a:picLocks noChangeAspect="1" noChangeArrowheads="1"/>
          </p:cNvPicPr>
          <p:nvPr/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-54448" y="0"/>
            <a:ext cx="9198448" cy="68580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99592" y="476672"/>
            <a:ext cx="7488832" cy="2160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fontAlgn="base"/>
            <a:r>
              <a:rPr lang="ru-RU" sz="3200" b="1" dirty="0" smtClean="0"/>
              <a:t>         Одна </a:t>
            </a:r>
            <a:r>
              <a:rPr lang="ru-RU" sz="3200" b="1" dirty="0" smtClean="0"/>
              <a:t>голова хорошо, а две лучше</a:t>
            </a:r>
            <a:r>
              <a:rPr lang="ru-RU" sz="3200" b="1" dirty="0" smtClean="0"/>
              <a:t>!</a:t>
            </a:r>
          </a:p>
          <a:p>
            <a:pPr fontAlgn="base"/>
            <a:r>
              <a:rPr lang="ru-RU" sz="3200" dirty="0" smtClean="0"/>
              <a:t>Педагог (руководитель проекта) никогда не должен оставаться в стороне и сопровождать учащегося на всех этапах разработки проекта</a:t>
            </a:r>
            <a:endParaRPr lang="ru-RU" sz="3200" dirty="0" smtClean="0"/>
          </a:p>
          <a:p>
            <a:pPr fontAlgn="base"/>
            <a:r>
              <a:rPr lang="ru-RU" sz="3200" b="1" dirty="0" smtClean="0"/>
              <a:t> </a:t>
            </a:r>
            <a:endParaRPr lang="ru-RU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3" name="AutoShape 3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5" name="AutoShape 5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7" name="AutoShape 7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9" name="AutoShape 9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1" name="AutoShape 11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6093" name="Picture 13" descr="https://www.psychologos.ru/images/cd8ae993c6121707f4abc1fcf94ee9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76872"/>
            <a:ext cx="6336704" cy="4078077"/>
          </a:xfrm>
          <a:prstGeom prst="rect">
            <a:avLst/>
          </a:prstGeom>
          <a:noFill/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0" y="0"/>
            <a:ext cx="9198448" cy="6858000"/>
          </a:xfrm>
          <a:prstGeom prst="rect">
            <a:avLst/>
          </a:prstGeom>
          <a:noFill/>
        </p:spPr>
      </p:pic>
      <p:pic>
        <p:nvPicPr>
          <p:cNvPr id="13" name="Picture 2" descr="C:\Users\user\Desktop\017.jpg"/>
          <p:cNvPicPr>
            <a:picLocks noChangeAspect="1" noChangeArrowheads="1"/>
          </p:cNvPicPr>
          <p:nvPr/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-54448" y="0"/>
            <a:ext cx="9198448" cy="6858000"/>
          </a:xfrm>
          <a:prstGeom prst="rect">
            <a:avLst/>
          </a:prstGeom>
          <a:noFill/>
        </p:spPr>
      </p:pic>
      <p:sp>
        <p:nvSpPr>
          <p:cNvPr id="46083" name="AutoShape 3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5" name="AutoShape 5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7" name="AutoShape 7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9" name="AutoShape 9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1" name="AutoShape 11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467544" y="260648"/>
            <a:ext cx="8064896" cy="26642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Проект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– с латинского языка переводится как «брошенный вперед». Проектирование – это процесс разработки и создания проекта (прототипа, прообраза предполагаемого или возможного объекта или состояния).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Исследование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это процесс выработки новых знаний, один из видов познавательной деятельности человека.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 l="32675" t="33192" r="20075" b="41596"/>
          <a:stretch>
            <a:fillRect/>
          </a:stretch>
        </p:blipFill>
        <p:spPr bwMode="auto">
          <a:xfrm>
            <a:off x="152400" y="2933328"/>
            <a:ext cx="8892480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0" y="0"/>
            <a:ext cx="9198448" cy="6858000"/>
          </a:xfrm>
          <a:prstGeom prst="rect">
            <a:avLst/>
          </a:prstGeom>
          <a:noFill/>
        </p:spPr>
      </p:pic>
      <p:pic>
        <p:nvPicPr>
          <p:cNvPr id="13" name="Picture 2" descr="C:\Users\user\Desktop\017.jpg"/>
          <p:cNvPicPr>
            <a:picLocks noChangeAspect="1" noChangeArrowheads="1"/>
          </p:cNvPicPr>
          <p:nvPr/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-54448" y="0"/>
            <a:ext cx="9198448" cy="6858000"/>
          </a:xfrm>
          <a:prstGeom prst="rect">
            <a:avLst/>
          </a:prstGeom>
          <a:noFill/>
        </p:spPr>
      </p:pic>
      <p:sp>
        <p:nvSpPr>
          <p:cNvPr id="46083" name="AutoShape 3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5" name="AutoShape 5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7" name="AutoShape 7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9" name="AutoShape 9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1" name="AutoShape 11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4" name="Picture 2" descr="Презентация &quot;Типы проектов.Этапы реализации проекта&quot;"/>
          <p:cNvPicPr>
            <a:picLocks noChangeAspect="1" noChangeArrowheads="1"/>
          </p:cNvPicPr>
          <p:nvPr/>
        </p:nvPicPr>
        <p:blipFill>
          <a:blip r:embed="rId3" cstate="print"/>
          <a:srcRect b="14300"/>
          <a:stretch>
            <a:fillRect/>
          </a:stretch>
        </p:blipFill>
        <p:spPr bwMode="auto">
          <a:xfrm>
            <a:off x="26987" y="0"/>
            <a:ext cx="7785373" cy="587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0" y="0"/>
            <a:ext cx="9198448" cy="6858000"/>
          </a:xfrm>
          <a:prstGeom prst="rect">
            <a:avLst/>
          </a:prstGeom>
          <a:noFill/>
        </p:spPr>
      </p:pic>
      <p:pic>
        <p:nvPicPr>
          <p:cNvPr id="13" name="Picture 2" descr="C:\Users\user\Desktop\017.jpg"/>
          <p:cNvPicPr>
            <a:picLocks noChangeAspect="1" noChangeArrowheads="1"/>
          </p:cNvPicPr>
          <p:nvPr/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-54448" y="0"/>
            <a:ext cx="9198448" cy="6858000"/>
          </a:xfrm>
          <a:prstGeom prst="rect">
            <a:avLst/>
          </a:prstGeom>
          <a:noFill/>
        </p:spPr>
      </p:pic>
      <p:sp>
        <p:nvSpPr>
          <p:cNvPr id="46083" name="AutoShape 3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5" name="AutoShape 5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7" name="AutoShape 7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9" name="AutoShape 9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1" name="AutoShape 11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323528" y="260649"/>
            <a:ext cx="7693025" cy="20882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Тема (название)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учебно-исследовательской работы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указывает на конкретность исследуемого вопроса, в нем присутствуют такие понятия как «причины», «моделирование», «роль», «особенности», «оценка», «анализ», «влияние», «характеристика» и т. п.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 smtClean="0"/>
              <a:t>Тема (название) </a:t>
            </a:r>
            <a:r>
              <a:rPr lang="ru-RU" sz="2400" b="1" dirty="0" smtClean="0"/>
              <a:t>проекта</a:t>
            </a:r>
            <a:r>
              <a:rPr lang="ru-RU" sz="2400" dirty="0" smtClean="0"/>
              <a:t> определяется, исходя </a:t>
            </a:r>
            <a:r>
              <a:rPr lang="ru-RU" sz="2400" dirty="0" smtClean="0"/>
              <a:t>из собственных интересов </a:t>
            </a:r>
            <a:r>
              <a:rPr lang="ru-RU" sz="2400" dirty="0" smtClean="0"/>
              <a:t>учащихся в </a:t>
            </a:r>
            <a:r>
              <a:rPr lang="ru-RU" sz="2400" dirty="0" smtClean="0"/>
              <a:t>соответствии с </a:t>
            </a:r>
            <a:r>
              <a:rPr lang="ru-RU" sz="2400" dirty="0" smtClean="0"/>
              <a:t>их потребностями и  способностями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endParaRPr lang="ru-RU" sz="2400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251519" y="1988840"/>
          <a:ext cx="8640961" cy="470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9"/>
                <a:gridCol w="3168352"/>
                <a:gridCol w="3240360"/>
              </a:tblGrid>
              <a:tr h="135015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Проект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Учебное исследование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Исследовательский проект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330370">
                <a:tc>
                  <a:txBody>
                    <a:bodyPr/>
                    <a:lstStyle/>
                    <a:p>
                      <a:pPr algn="just"/>
                      <a:r>
                        <a:rPr lang="ru-RU" sz="2400" b="1" i="1" dirty="0" smtClean="0"/>
                        <a:t>Предновогоднее чудо. Создание ледяной фигуры  на  территории школы</a:t>
                      </a:r>
                      <a:endParaRPr lang="ru-RU" sz="24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i="1" dirty="0" smtClean="0"/>
                        <a:t>"Из океана до водопроводного крана». Исследование качества водопроводной воды в условиях школьной лаборатории"</a:t>
                      </a:r>
                      <a:endParaRPr lang="ru-RU" sz="24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i="1" dirty="0" smtClean="0"/>
                        <a:t>Круговорот воды. Создание фонтана в домашних условиях  </a:t>
                      </a:r>
                      <a:endParaRPr lang="ru-RU" sz="2400" b="1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0" y="0"/>
            <a:ext cx="9198448" cy="6858000"/>
          </a:xfrm>
          <a:prstGeom prst="rect">
            <a:avLst/>
          </a:prstGeom>
          <a:noFill/>
        </p:spPr>
      </p:pic>
      <p:pic>
        <p:nvPicPr>
          <p:cNvPr id="13" name="Picture 2" descr="C:\Users\user\Desktop\017.jpg"/>
          <p:cNvPicPr>
            <a:picLocks noChangeAspect="1" noChangeArrowheads="1"/>
          </p:cNvPicPr>
          <p:nvPr/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-54448" y="0"/>
            <a:ext cx="9198448" cy="6858000"/>
          </a:xfrm>
          <a:prstGeom prst="rect">
            <a:avLst/>
          </a:prstGeom>
          <a:noFill/>
        </p:spPr>
      </p:pic>
      <p:sp>
        <p:nvSpPr>
          <p:cNvPr id="46083" name="AutoShape 3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5" name="AutoShape 5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7" name="AutoShape 7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9" name="AutoShape 9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1" name="AutoShape 11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20482" name="Picture 2" descr="Метод проектов на уроках истор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956376" cy="662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0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0" y="0"/>
            <a:ext cx="9198448" cy="6858000"/>
          </a:xfrm>
          <a:prstGeom prst="rect">
            <a:avLst/>
          </a:prstGeom>
          <a:noFill/>
        </p:spPr>
      </p:pic>
      <p:pic>
        <p:nvPicPr>
          <p:cNvPr id="13" name="Picture 2" descr="C:\Users\user\Desktop\017.jpg"/>
          <p:cNvPicPr>
            <a:picLocks noChangeAspect="1" noChangeArrowheads="1"/>
          </p:cNvPicPr>
          <p:nvPr/>
        </p:nvPicPr>
        <p:blipFill>
          <a:blip r:embed="rId2" cstate="print"/>
          <a:srcRect r="8758"/>
          <a:stretch>
            <a:fillRect/>
          </a:stretch>
        </p:blipFill>
        <p:spPr bwMode="auto">
          <a:xfrm>
            <a:off x="-54448" y="0"/>
            <a:ext cx="9198448" cy="6858000"/>
          </a:xfrm>
          <a:prstGeom prst="rect">
            <a:avLst/>
          </a:prstGeom>
          <a:noFill/>
        </p:spPr>
      </p:pic>
      <p:sp>
        <p:nvSpPr>
          <p:cNvPr id="46083" name="AutoShape 3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5" name="AutoShape 5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7" name="AutoShape 7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9" name="AutoShape 9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1" name="AutoShape 11" descr="Картинки по запросу &quot;учитель и уче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E9A4-1B8D-4076-8C81-B61C4D868D4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07704" y="55892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95536" y="548680"/>
            <a:ext cx="849694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Метафорическое название, когда название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звучит ярко и образно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«Мы памяти дедов верны»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Описательное, т.</a:t>
            </a:r>
            <a:r>
              <a:rPr lang="ru-RU" sz="2800" dirty="0" smtClean="0">
                <a:solidFill>
                  <a:srgbClr val="21212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описывает вид деятельности проекта и предполагаемый результат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«Создание школьного музея»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Можно совмещать два данных подхода. Тогда вначале  идет название – метафора, а затем название – описание.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«Мы памяти дедов верны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Создание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школьного музея»</a:t>
            </a:r>
            <a:endParaRPr lang="ru-RU" sz="3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31640" y="0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Формулирование темы</a:t>
            </a:r>
          </a:p>
          <a:p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218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2020-02-27T12:00:07Z</dcterms:created>
  <dcterms:modified xsi:type="dcterms:W3CDTF">2020-11-30T08:03:26Z</dcterms:modified>
</cp:coreProperties>
</file>