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E0673-A5DA-423F-B195-25059E945619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1E6E1-8E87-4D84-AFD9-82A987D1C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8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1E6E1-8E87-4D84-AFD9-82A987D1CCE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2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16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78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4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36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2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3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8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9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1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0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9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4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7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8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8334DE-6C9D-4829-897E-59BD8C0145E7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60A0CE-9264-474F-B21F-87DC71673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53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7267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метода «Зеркало прогрессивных преобразований»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написании проектных работ младшими школьниками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8868" y="4164746"/>
            <a:ext cx="9144000" cy="1655762"/>
          </a:xfrm>
        </p:spPr>
        <p:txBody>
          <a:bodyPr/>
          <a:lstStyle/>
          <a:p>
            <a:pPr lvl="0" algn="r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Презентацию подготовила Лапина О.В., </a:t>
            </a:r>
          </a:p>
          <a:p>
            <a:pPr lvl="0" algn="r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учитель начальных классов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1132" y="5635842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г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.Сургут, 2021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07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6059" y="1990316"/>
            <a:ext cx="8534400" cy="150706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4846" y="332182"/>
            <a:ext cx="4818185" cy="61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30127"/>
              </p:ext>
            </p:extLst>
          </p:nvPr>
        </p:nvGraphicFramePr>
        <p:xfrm>
          <a:off x="393057" y="525610"/>
          <a:ext cx="11573692" cy="535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0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13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1шаг</a:t>
                      </a:r>
                      <a:b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Сформулируйте одну конкретную проблему и запишите ее. 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9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Выявите   и   запишите   основные      причины   ее   возникновения   (причины формулируются со слов «не» и «нет»). 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02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 2 шаги представляют ситуацию «минус». Далее ее надо перевести в ситуацию «плюс». </a:t>
                      </a:r>
                      <a:endParaRPr lang="ru-RU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шаг</a:t>
                      </a:r>
                      <a:b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переформулируется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цель. 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49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становятся задачами.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4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  каждой   задачи   определяется  комплекс  мероприятий (план) -  шагов   по   их достижению.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2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каждого блока задач с мероприятиями определяется конкретный продукт и критерии эффективности решения задачи.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Определяется степень разработанности проблемы.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13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шаг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Определяются необходимые материальные ресурсы и время для реализации мероприятий (плана).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3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420" y="27978"/>
            <a:ext cx="8534400" cy="1507067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200"/>
              </a:spcBef>
              <a:spcAft>
                <a:spcPts val="2800"/>
              </a:spcAft>
            </a:pPr>
            <a:r>
              <a:rPr lang="ru-RU" sz="1400" cap="none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cap="none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сероссийский фестиваль творческих открытий и инициатив «</a:t>
            </a:r>
            <a:r>
              <a:rPr lang="ru-RU" sz="1800" cap="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еонардо»</a:t>
            </a:r>
            <a:b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cap="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2020-2021 учебном году</a:t>
            </a:r>
            <a:endParaRPr lang="ru-RU" sz="1800" cap="none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2139" y="2054225"/>
            <a:ext cx="5820508" cy="46037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Экологическая секция</a:t>
            </a:r>
            <a:endParaRPr lang="ru-RU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4185" y="2284412"/>
            <a:ext cx="6096000" cy="11339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Сделай защитную маску сам – сбереги окружающую среду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00093" y="3855605"/>
            <a:ext cx="6096000" cy="19883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проекта: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Михайлова Марина,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ученица 2 «А» класса МБОУ СОШ № 46 с УИОП г. Сургута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Ханты-Мансийского автономного округа - Югра                    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проекта: Лапина Ольга Владимировна,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начальных классов МБОУ СОШ с УИОП № 46 г. Сургута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Ханты-Мансийского автономного округа - Югра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261" y="6030168"/>
            <a:ext cx="1618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Calibri" pitchFamily="34" charset="0"/>
              </a:rPr>
              <a:t>г. Сургут, 2021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8" y="896815"/>
            <a:ext cx="2142395" cy="30281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426" y="3415015"/>
            <a:ext cx="2364182" cy="324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530550"/>
              </p:ext>
            </p:extLst>
          </p:nvPr>
        </p:nvGraphicFramePr>
        <p:xfrm>
          <a:off x="811824" y="333620"/>
          <a:ext cx="10515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45289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17529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Проблема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8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Загрязнение окружающей среды одноразовыми медицинскими масками. 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Подготовить и провести мастер – класс «Сделай защитную маску сам – сбереги окружающую среду» онлайн, посредствам информационных технологий, а именно программы</a:t>
                      </a: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ZOOM</a:t>
                      </a:r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</a:t>
                      </a:r>
                      <a:endParaRPr kumimoji="0" lang="ru-RU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88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06439"/>
              </p:ext>
            </p:extLst>
          </p:nvPr>
        </p:nvGraphicFramePr>
        <p:xfrm>
          <a:off x="759558" y="269997"/>
          <a:ext cx="105156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8889972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62987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Причины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81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Недостаточный уровень экологической грамотности учащихся .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Повысить экологическую грамотность учащихся.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Ученики не знают из какого материала лучше носить защитную маску.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Обосновать выбор тканевой многоразовой защитной маски.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2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Ученики не владеют технологией изготовления защитной маски.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Показать все шаги изготовления защитной маски.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8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5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827478"/>
              </p:ext>
            </p:extLst>
          </p:nvPr>
        </p:nvGraphicFramePr>
        <p:xfrm>
          <a:off x="636344" y="307730"/>
          <a:ext cx="10515600" cy="624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629980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52751814"/>
                    </a:ext>
                  </a:extLst>
                </a:gridCol>
              </a:tblGrid>
              <a:tr h="53533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(план)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349743"/>
                  </a:ext>
                </a:extLst>
              </a:tr>
              <a:tr h="1887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Повысить экологическую грамотность учащихся.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Рассказать о проблеме загрязнения окружающей среды одноразовыми медицинскими масками.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96432"/>
                  </a:ext>
                </a:extLst>
              </a:tr>
              <a:tr h="1887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Обосновать выбор тканевой многоразовой защитной маски.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Представить выбор ткани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подходящей для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многоразовой защитной маски.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944625"/>
                  </a:ext>
                </a:extLst>
              </a:tr>
              <a:tr h="1887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Показать все шаги изготовления защитной маски.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Представить технологию изготовления защитной маски в онлайн формате (мастер – класс).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75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8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000509"/>
              </p:ext>
            </p:extLst>
          </p:nvPr>
        </p:nvGraphicFramePr>
        <p:xfrm>
          <a:off x="430823" y="222739"/>
          <a:ext cx="11412415" cy="636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138">
                  <a:extLst>
                    <a:ext uri="{9D8B030D-6E8A-4147-A177-3AD203B41FA5}">
                      <a16:colId xmlns:a16="http://schemas.microsoft.com/office/drawing/2014/main" val="2901921585"/>
                    </a:ext>
                  </a:extLst>
                </a:gridCol>
                <a:gridCol w="4367082">
                  <a:extLst>
                    <a:ext uri="{9D8B030D-6E8A-4147-A177-3AD203B41FA5}">
                      <a16:colId xmlns:a16="http://schemas.microsoft.com/office/drawing/2014/main" val="4005011568"/>
                    </a:ext>
                  </a:extLst>
                </a:gridCol>
                <a:gridCol w="3241195">
                  <a:extLst>
                    <a:ext uri="{9D8B030D-6E8A-4147-A177-3AD203B41FA5}">
                      <a16:colId xmlns:a16="http://schemas.microsoft.com/office/drawing/2014/main" val="2165786905"/>
                    </a:ext>
                  </a:extLst>
                </a:gridCol>
              </a:tblGrid>
              <a:tr h="7885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 / продукт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Критерии результативности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400262"/>
                  </a:ext>
                </a:extLst>
              </a:tr>
              <a:tr h="1862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Повысить экологическую грамотность учащихся.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Учащиеся познакомились с проблемой загрязнения окружающей среды одноразовыми медицинскими масками.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1. Анкетирование после проведения мастер – класса.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43403"/>
                  </a:ext>
                </a:extLst>
              </a:tr>
              <a:tr h="1704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Обосновать выбор тканевой многоразовой защитной маски.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Учащиеся владеют информацией о тканях, подходящих для защитной маски.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27774"/>
                  </a:ext>
                </a:extLst>
              </a:tr>
              <a:tr h="1840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Показать все шаги изготовления защитной маски.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Многие учащиеся изготовили многоразовую тканевую маску.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Использование многоразовых защитных масок учащимися (60%).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862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18388"/>
              </p:ext>
            </p:extLst>
          </p:nvPr>
        </p:nvGraphicFramePr>
        <p:xfrm>
          <a:off x="457200" y="719666"/>
          <a:ext cx="11368454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423">
                  <a:extLst>
                    <a:ext uri="{9D8B030D-6E8A-4147-A177-3AD203B41FA5}">
                      <a16:colId xmlns:a16="http://schemas.microsoft.com/office/drawing/2014/main" val="1669246648"/>
                    </a:ext>
                  </a:extLst>
                </a:gridCol>
                <a:gridCol w="7280031">
                  <a:extLst>
                    <a:ext uri="{9D8B030D-6E8A-4147-A177-3AD203B41FA5}">
                      <a16:colId xmlns:a16="http://schemas.microsoft.com/office/drawing/2014/main" val="11641603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spc="0" normalizeH="0" baseline="0" noProof="0" dirty="0" smtClean="0">
                          <a:ln w="3175" cmpd="sng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Анализ ресурсов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0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Кадровые: </a:t>
                      </a:r>
                      <a:endParaRPr lang="ru-RU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проекта, ученица, родитель.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73554"/>
                  </a:ext>
                </a:extLst>
              </a:tr>
              <a:tr h="414542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Материально-технические: </a:t>
                      </a:r>
                      <a:endParaRPr lang="ru-RU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компьютер, камера.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8889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Методические: </a:t>
                      </a:r>
                    </a:p>
                    <a:p>
                      <a:endParaRPr lang="ru-RU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Технологии: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ZOOM, программа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PowerPoint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текстовый редактор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Word. 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литература: 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тетрадь «Я - исследователь»( автор А.И. Савенков), проектные работы прошлых лет.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prstClr val="white"/>
                        </a:buClr>
                        <a:buSzPct val="80000"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литературы и электронных ресурсов.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5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</TotalTime>
  <Words>459</Words>
  <Application>Microsoft Office PowerPoint</Application>
  <PresentationFormat>Широкоэкранный</PresentationFormat>
  <Paragraphs>75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Сектор</vt:lpstr>
      <vt:lpstr>Использование метода «Зеркало прогрессивных преобразований»  в написании проектных работ младшими школьниками</vt:lpstr>
      <vt:lpstr>Презентация PowerPoint</vt:lpstr>
      <vt:lpstr>Презентация PowerPoint</vt:lpstr>
      <vt:lpstr> Всероссийский фестиваль творческих открытий и инициатив «Леонардо»  в 2020-2021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метода «Зеркало прогрессивных преобразований» в написании проектных работ младшими школьниками</dc:title>
  <dc:creator>Olga</dc:creator>
  <cp:lastModifiedBy>Olga</cp:lastModifiedBy>
  <cp:revision>21</cp:revision>
  <dcterms:created xsi:type="dcterms:W3CDTF">2021-11-12T11:22:00Z</dcterms:created>
  <dcterms:modified xsi:type="dcterms:W3CDTF">2021-11-13T13:37:48Z</dcterms:modified>
</cp:coreProperties>
</file>