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4" r:id="rId4"/>
    <p:sldId id="276" r:id="rId5"/>
    <p:sldId id="278" r:id="rId6"/>
    <p:sldId id="267" r:id="rId7"/>
    <p:sldId id="268" r:id="rId8"/>
    <p:sldId id="269" r:id="rId9"/>
    <p:sldId id="270" r:id="rId10"/>
    <p:sldId id="272" r:id="rId11"/>
    <p:sldId id="266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7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4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9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6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4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6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6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B707C-F479-4897-8BA3-5E1311FE490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8941-55D6-4992-BE32-F6584B26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fgosreestr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575" y="4203891"/>
            <a:ext cx="8719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рабочей программы учителя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обновленных ФГОС НОО и ООО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286" t="32382" r="49571" b="20380"/>
          <a:stretch/>
        </p:blipFill>
        <p:spPr>
          <a:xfrm>
            <a:off x="566057" y="156753"/>
            <a:ext cx="4238125" cy="3735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6630" y="5869577"/>
            <a:ext cx="574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Носова Наталья Борисовна, учитель географии, заместитель директора по УВР МБОУ лицея №3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857" t="6857" r="22500" b="28635"/>
          <a:stretch/>
        </p:blipFill>
        <p:spPr>
          <a:xfrm>
            <a:off x="346229" y="104729"/>
            <a:ext cx="7272588" cy="4658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428" t="19174" r="30786" b="53905"/>
          <a:stretch/>
        </p:blipFill>
        <p:spPr>
          <a:xfrm>
            <a:off x="3920716" y="2717215"/>
            <a:ext cx="5969007" cy="2271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9786" t="24638" r="30786" b="41894"/>
          <a:stretch/>
        </p:blipFill>
        <p:spPr>
          <a:xfrm>
            <a:off x="7172059" y="4429956"/>
            <a:ext cx="4807132" cy="2292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56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216" t="16381" r="9856" b="20762"/>
          <a:stretch/>
        </p:blipFill>
        <p:spPr>
          <a:xfrm>
            <a:off x="997705" y="531223"/>
            <a:ext cx="10131849" cy="56036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6354" y="505097"/>
            <a:ext cx="1410789" cy="687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02240" y="531223"/>
            <a:ext cx="1071154" cy="505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2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575" y="4203891"/>
            <a:ext cx="8719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рабочей программы учителя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обновленных ФГОС НОО и ООО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286" t="32382" r="49571" b="20380"/>
          <a:stretch/>
        </p:blipFill>
        <p:spPr>
          <a:xfrm>
            <a:off x="566057" y="156753"/>
            <a:ext cx="4238125" cy="3735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6630" y="5869577"/>
            <a:ext cx="574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Носова Наталья Борисовна, учитель географии, заместитель директора по УВР МБОУ лицея №3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93829" y="444137"/>
            <a:ext cx="696685" cy="1001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357" t="13333" r="14143" b="22032"/>
          <a:stretch/>
        </p:blipFill>
        <p:spPr>
          <a:xfrm>
            <a:off x="1341120" y="548639"/>
            <a:ext cx="9501051" cy="56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928" t="25524" r="11357" b="11746"/>
          <a:stretch/>
        </p:blipFill>
        <p:spPr>
          <a:xfrm>
            <a:off x="1306284" y="644433"/>
            <a:ext cx="9749372" cy="53993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7909" y="609600"/>
            <a:ext cx="1480457" cy="687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0011" y="582863"/>
            <a:ext cx="67230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учебно-методическая документация (по аналогии с пониманием сущности примерных ООП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соответствует требованиям федеральных государственных образовательных стандартов общего образования и обеспечивает: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доступ к качественному образованию;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условиям организации образовательного процесса;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образовательных результатов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286" t="32382" r="49571" b="20380"/>
          <a:stretch/>
        </p:blipFill>
        <p:spPr>
          <a:xfrm>
            <a:off x="566057" y="156753"/>
            <a:ext cx="4238125" cy="3735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394" y="5225144"/>
            <a:ext cx="1092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освоения ООП соответствующего уровня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3371" y="3892731"/>
            <a:ext cx="9727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программа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документ локального уровня, конкретизирующий содержание обучения применительно к целям ООП общего образования и возможностям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конкретного учебного предмета, учебного курса и модуля, курса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в достижении этих целей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8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857" t="16762" r="22214" b="46539"/>
          <a:stretch/>
        </p:blipFill>
        <p:spPr>
          <a:xfrm>
            <a:off x="1045029" y="792478"/>
            <a:ext cx="9942778" cy="36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6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86" t="9905" r="21356" b="54920"/>
          <a:stretch/>
        </p:blipFill>
        <p:spPr>
          <a:xfrm>
            <a:off x="557348" y="287383"/>
            <a:ext cx="11129555" cy="36788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071" t="8889" r="17714" b="14413"/>
          <a:stretch/>
        </p:blipFill>
        <p:spPr>
          <a:xfrm>
            <a:off x="844730" y="3313127"/>
            <a:ext cx="5094516" cy="33194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5165" y="2989961"/>
            <a:ext cx="2164081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https://fgosreestr.ru/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6143" t="15873" r="29857" b="19746"/>
          <a:stretch/>
        </p:blipFill>
        <p:spPr>
          <a:xfrm>
            <a:off x="6412525" y="2647405"/>
            <a:ext cx="2400549" cy="3622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45214" t="17778" r="30214" b="18730"/>
          <a:stretch/>
        </p:blipFill>
        <p:spPr>
          <a:xfrm>
            <a:off x="8813074" y="2786744"/>
            <a:ext cx="251642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8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214" t="3429" r="11572" b="3872"/>
          <a:stretch/>
        </p:blipFill>
        <p:spPr>
          <a:xfrm>
            <a:off x="296090" y="200297"/>
            <a:ext cx="10145485" cy="63572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1802" y="91831"/>
            <a:ext cx="298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https://edsoo.ru/constructor/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965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857" t="27683" r="22358" b="41333"/>
          <a:stretch/>
        </p:blipFill>
        <p:spPr>
          <a:xfrm>
            <a:off x="313507" y="357052"/>
            <a:ext cx="7045235" cy="2124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463" y="26996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786" t="6475" r="20286" b="11492"/>
          <a:stretch/>
        </p:blipFill>
        <p:spPr>
          <a:xfrm>
            <a:off x="5042715" y="1802673"/>
            <a:ext cx="6381553" cy="4754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8309" y="282593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43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500" t="6984" r="20500" b="4888"/>
          <a:stretch/>
        </p:blipFill>
        <p:spPr>
          <a:xfrm>
            <a:off x="296092" y="174171"/>
            <a:ext cx="6217920" cy="604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715" t="21406" r="30785" b="40572"/>
          <a:stretch/>
        </p:blipFill>
        <p:spPr>
          <a:xfrm>
            <a:off x="5153784" y="1757778"/>
            <a:ext cx="4815840" cy="2607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9286" t="24222" r="31143" b="41714"/>
          <a:stretch/>
        </p:blipFill>
        <p:spPr>
          <a:xfrm>
            <a:off x="6819149" y="3799642"/>
            <a:ext cx="4824549" cy="2336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074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125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Носова Наталья Борисовна</dc:creator>
  <cp:lastModifiedBy>Носова Наталья Борисовна</cp:lastModifiedBy>
  <cp:revision>24</cp:revision>
  <dcterms:created xsi:type="dcterms:W3CDTF">2022-04-11T11:42:19Z</dcterms:created>
  <dcterms:modified xsi:type="dcterms:W3CDTF">2022-04-13T12:24:35Z</dcterms:modified>
</cp:coreProperties>
</file>