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1" r:id="rId8"/>
    <p:sldId id="265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7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4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1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0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2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1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9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3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4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848D5-C827-4C54-B5B4-EAF5AF706084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49EA-749B-4002-A1A5-0DA94F64F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Конкурсы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для </a:t>
            </a:r>
            <a:r>
              <a:rPr lang="ru-RU" sz="5300" dirty="0"/>
              <a:t>педагогов</a:t>
            </a:r>
            <a:r>
              <a:rPr lang="ru-RU" dirty="0"/>
              <a:t> и </a:t>
            </a:r>
            <a:r>
              <a:rPr lang="ru-RU" sz="5300" dirty="0"/>
              <a:t>учащихся</a:t>
            </a:r>
            <a:r>
              <a:rPr lang="ru-RU" dirty="0"/>
              <a:t> на 2021/2022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67843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43408"/>
            <a:ext cx="93965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53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48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243408"/>
            <a:ext cx="921702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0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911" y="188640"/>
            <a:ext cx="10502291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32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42" y="-171400"/>
            <a:ext cx="933874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7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1011806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39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37294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7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1545"/>
            <a:ext cx="9031125" cy="570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8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917281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5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16" y="260648"/>
            <a:ext cx="11354966" cy="638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99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5133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82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8404"/>
            <a:ext cx="10246138" cy="603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41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Конкурсы  для педагогов и учащихся на 2021/2022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Конкурсы  для педагогов и учащихся на 2021/2022 учебный год</dc:title>
  <dc:creator>User</dc:creator>
  <cp:lastModifiedBy>A320</cp:lastModifiedBy>
  <cp:revision>7</cp:revision>
  <dcterms:created xsi:type="dcterms:W3CDTF">2021-10-18T07:03:53Z</dcterms:created>
  <dcterms:modified xsi:type="dcterms:W3CDTF">2021-10-18T09:51:05Z</dcterms:modified>
</cp:coreProperties>
</file>