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9"/>
    <p:restoredTop sz="94671"/>
  </p:normalViewPr>
  <p:slideViewPr>
    <p:cSldViewPr snapToGrid="0" snapToObjects="1">
      <p:cViewPr>
        <p:scale>
          <a:sx n="70" d="100"/>
          <a:sy n="70" d="100"/>
        </p:scale>
        <p:origin x="-120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551B4-978F-3F4E-82AB-264B738AF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C4707F-C74D-9C46-9D16-7402FB950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D86255-C929-E648-B1F3-F8F0DDAD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4CB51-EE36-3742-8193-F89E55DA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A79117-C173-9042-8A83-0970783D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448C0-913F-804A-BA8A-E4272EBF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ED923C-C292-CE4E-A583-31257F078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7E9C1E-A5DA-EA4E-906D-4DA12409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4FC4C1-17BD-F44F-9C90-16AA0569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EBB6C2-9A8A-2D42-934B-9722F46A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9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76E6985-00CD-E447-99FD-984BDE89F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89AA75-8DAA-8445-9B84-7CA89A1A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ACD36C-5476-394E-9BFA-21D50A83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141B2-1895-FB43-BED1-304903F1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C80E21-25CF-F546-8F8A-4519DC73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5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AA29B-9995-6D4D-974E-D4937940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6A80D-7B26-4D4B-ADE2-D5D837F6C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B2A4CF-4AE0-F349-9A32-DC56476B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EE8EF9-A2D0-9445-AD4F-FC8C920D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E8A428-484A-DE47-B397-B8AEC1C3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69552-5D75-EF45-B321-33B2A912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536D7C-AF40-1B41-82AF-026058B7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8C3042-EE76-BC4F-A614-511B0A92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18F86-7A64-C84C-B707-D45D4CEB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A88C15-1370-6D43-97AC-08FE9A72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1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D8673-FC06-B84A-AEC3-49118B2A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E87926-DF6E-4048-A15B-8422468B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B66B7E-587A-494E-BF5C-D6E9B4117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9C9B76-5731-ED4A-8532-B5C80557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29566A-7EF1-2C45-86AC-65F42FE6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665746-F8B0-7448-A419-6FF01254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DBCE3-34D9-0F49-A515-418C5FFB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21A3A7-A9A7-0B4D-9216-52B89B00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2A12D6-62D8-9D46-A288-410117F7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1182491-36F9-8349-BDD8-3931B3322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A072F5-486F-8340-8CBE-B26318348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2FBD5C-1DC0-7E4E-B88D-E3FD05C4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8D783F-8B36-224A-B60C-506B079F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37E03A4-1522-8E4E-A223-E241335C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5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6B17A-BA99-E94F-8514-CF41DB1E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EC86D6-DCD2-7C4E-AEBC-1BF221AF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0880E2-0BFA-E54D-9FCC-4AB4F60B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3B6DF7-D1D8-3E46-B2AA-ADD133C1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0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1D614A-12B0-6C49-AFF8-ACE71C5E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50C44E-FC67-A740-A339-66E18434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533291-09E7-4F4A-9E0A-B0E97008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4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ECB2A-F42B-E347-BBA2-D1970C85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4BA7CD-DFBA-2D4A-91CB-C48C8DB1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2C98FA-C781-6447-9830-6004CDB4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767EEB-3676-984E-BBF4-CCBA8A2C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4ADA41-3A2C-624E-BA92-FCBB84C4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F336C9-7BE5-E041-BB04-38CD5A7B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28956-918B-C048-93A2-A0A28A03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063105-FDBC-254C-84F9-8F961364F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66B6F4-9E62-8847-B3FD-162890F5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2532A8-BAA7-6B46-BD1E-331ADA20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9B359F-77EE-4944-BDEF-70B27AB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6F187E-30E1-6B4F-96DA-756BF4E7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3D21A-0794-A249-9115-51548CE5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A57914-855A-9749-86CD-3004F7229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414F50-3D31-7741-942C-BFADA7713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FA9-F4CC-7747-B0FA-3162C13363D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1774F-15BC-2D42-AF51-CD43AFA00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C72BE1-7321-8C45-88EF-9A3087A65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A505-39F2-7E4C-AD7C-98BADC221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9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veL-N75Vu5o&amp;feature=emb_logo" TargetMode="External"/><Relationship Id="rId7" Type="http://schemas.openxmlformats.org/officeDocument/2006/relationships/hyperlink" Target="https://www.youtube.com/watch?v=s_mcoO7dxSw&amp;feature=emb_log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&amp;v=vtwrc3sqhVE&amp;feature=emb_logo" TargetMode="External"/><Relationship Id="rId5" Type="http://schemas.openxmlformats.org/officeDocument/2006/relationships/hyperlink" Target="https://www.youtube.com/watch?v=kYnw770i4n4&amp;feature=emb_logo" TargetMode="External"/><Relationship Id="rId4" Type="http://schemas.openxmlformats.org/officeDocument/2006/relationships/hyperlink" Target="https://www.youtube.com/watch?v=t53O4gZcFSk&amp;feature=emb_lo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25F30-2058-B143-AF06-3F7183B1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7316"/>
            <a:ext cx="10497671" cy="5150224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Методический семинар «Технологии обучения финансовой грамотности»</a:t>
            </a:r>
            <a:br>
              <a:rPr lang="ru-RU" dirty="0"/>
            </a:br>
            <a:r>
              <a:rPr lang="ru-RU" dirty="0"/>
              <a:t>(Использование инструмента «</a:t>
            </a:r>
            <a:r>
              <a:rPr lang="en-US" dirty="0"/>
              <a:t>Google</a:t>
            </a:r>
            <a:r>
              <a:rPr lang="ru-RU" dirty="0"/>
              <a:t> формы» в учебном процессе)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8F6A56-907E-134C-B442-023496C32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6" y="5922683"/>
            <a:ext cx="6279777" cy="537882"/>
          </a:xfrm>
        </p:spPr>
        <p:txBody>
          <a:bodyPr/>
          <a:lstStyle/>
          <a:p>
            <a:r>
              <a:rPr lang="ru-RU" dirty="0"/>
              <a:t>Гапонов Алексей Сергеевич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E2027E-CDCB-F541-9A08-2127A8CB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50" y="5749365"/>
            <a:ext cx="3035300" cy="71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8025FE-A524-FA49-9DE7-5981656F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58" y="5831189"/>
            <a:ext cx="1710392" cy="5475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323FD7-7011-DF49-AC74-3B288CE3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765" y="0"/>
            <a:ext cx="1838885" cy="1790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1517CD-12CC-AF48-9F13-D573183A7175}"/>
              </a:ext>
            </a:extLst>
          </p:cNvPr>
          <p:cNvSpPr txBox="1"/>
          <p:nvPr/>
        </p:nvSpPr>
        <p:spPr>
          <a:xfrm>
            <a:off x="5007429" y="-1857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FF7BBC-5DA7-4D44-9BD8-36B00AB6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7436">
            <a:off x="9053344" y="241280"/>
            <a:ext cx="2895090" cy="1931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04DAB-499E-B042-AEB5-B4D61CC4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96184"/>
            <a:ext cx="10515600" cy="1181287"/>
          </a:xfrm>
        </p:spPr>
        <p:txBody>
          <a:bodyPr/>
          <a:lstStyle/>
          <a:p>
            <a:r>
              <a:rPr lang="ru-RU" dirty="0"/>
              <a:t>Курсы лекций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F80F3-D03A-3242-834D-C9F9F9CE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35" y="1008528"/>
            <a:ext cx="11398624" cy="532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Управление личными финансами </a:t>
            </a:r>
            <a:r>
              <a:rPr lang="en-US" dirty="0">
                <a:hlinkClick r:id="rId3"/>
              </a:rPr>
              <a:t>https://www.youtube.com/watch?time_continue=2&amp;v=veL-N75Vu5o&amp;feature=emb_logo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Фондовый рынок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https://www.youtube.com/watch?v=t53O4gZcFSk&amp;feature=emb_logo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Взаимоотношение человека и государства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https://www.youtube.com/watch?v=kYnw770i4n4&amp;feature=emb_logo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Финансовые пирамиды и финансовое мошенничество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https://www.youtube.com/watch?time_continue=1&amp;v=vtwrc3sqhVE&amp;feature=emb_logo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Страхование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https://www.youtube.com/watch?v=s_mcoO7dxSw&amp;feature=emb_logo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2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8ED2A-50FB-0F43-8403-EA21B0A0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выбора инструмента «</a:t>
            </a:r>
            <a:r>
              <a:rPr lang="en-US" dirty="0"/>
              <a:t>Google</a:t>
            </a:r>
            <a:r>
              <a:rPr lang="ru-RU" dirty="0"/>
              <a:t> формы»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712A4-489C-284F-AE8E-FA5CE17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 с любого устройства;</a:t>
            </a:r>
          </a:p>
          <a:p>
            <a:r>
              <a:rPr lang="ru-RU" dirty="0"/>
              <a:t>Надежность;</a:t>
            </a:r>
          </a:p>
          <a:p>
            <a:r>
              <a:rPr lang="ru-RU" dirty="0"/>
              <a:t>Широкий выбор типов тестовых заданий (открытые, закрытые – единичного, множественного выбора);</a:t>
            </a:r>
          </a:p>
          <a:p>
            <a:r>
              <a:rPr lang="ru-RU" dirty="0"/>
              <a:t>Возможность добавлять к тесту фото и видео, ссылки;</a:t>
            </a:r>
          </a:p>
          <a:p>
            <a:r>
              <a:rPr lang="ru-RU" dirty="0"/>
              <a:t>Наличие обратной связи;</a:t>
            </a:r>
          </a:p>
          <a:p>
            <a:r>
              <a:rPr lang="ru-RU" dirty="0"/>
              <a:t>Автоматический подсчет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51002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9845A-8897-1642-8F65-6506523A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/4J3VxwbLmHifLzKa8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BFBC462-B323-AB4B-B665-47E2F80A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1681" y="2108804"/>
            <a:ext cx="4136599" cy="41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5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FDF3B-31E0-0749-8993-3A69CDAF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Обучающее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2362E0-6CD3-2249-BE50-7D69F16BA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=xj4hCcTlzno&amp;t=258s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24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98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Методический семинар «Технологии обучения финансовой грамотности» (Использование инструмента «Google формы» в учебном процессе) </vt:lpstr>
      <vt:lpstr>Курсы лекций</vt:lpstr>
      <vt:lpstr>Причины выбора инструмента «Google формы» </vt:lpstr>
      <vt:lpstr>https://forms.gle/4J3VxwbLmHifLzKa8</vt:lpstr>
      <vt:lpstr>Обучающее видео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Лариса Хакимовна Раимбакиева</cp:lastModifiedBy>
  <cp:revision>14</cp:revision>
  <dcterms:created xsi:type="dcterms:W3CDTF">2020-01-31T03:38:50Z</dcterms:created>
  <dcterms:modified xsi:type="dcterms:W3CDTF">2020-02-26T11:40:26Z</dcterms:modified>
</cp:coreProperties>
</file>