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B2DE8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21921-42D0-4C69-956E-33588D8EE526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8E2231-0D50-4D04-B007-6C2084D28BB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  <a:hlinkClick xmlns:r="http://schemas.openxmlformats.org/officeDocument/2006/relationships" r:id="rId1" action="ppaction://hlinksldjump"/>
            </a:rPr>
            <a:t>Презентационный материал </a:t>
          </a:r>
          <a:br>
            <a:rPr lang="ru-RU" dirty="0" smtClean="0">
              <a:solidFill>
                <a:srgbClr val="0070C0"/>
              </a:solidFill>
              <a:hlinkClick xmlns:r="http://schemas.openxmlformats.org/officeDocument/2006/relationships" r:id="rId1" action="ppaction://hlinksldjump"/>
            </a:rPr>
          </a:br>
          <a:r>
            <a:rPr lang="ru-RU" dirty="0" smtClean="0">
              <a:solidFill>
                <a:srgbClr val="0070C0"/>
              </a:solidFill>
              <a:hlinkClick xmlns:r="http://schemas.openxmlformats.org/officeDocument/2006/relationships" r:id="rId1" action="ppaction://hlinksldjump"/>
            </a:rPr>
            <a:t>(</a:t>
          </a:r>
          <a:r>
            <a:rPr lang="en-US" dirty="0" err="1" smtClean="0">
              <a:solidFill>
                <a:srgbClr val="0070C0"/>
              </a:solidFill>
              <a:hlinkClick xmlns:r="http://schemas.openxmlformats.org/officeDocument/2006/relationships" r:id="rId1" action="ppaction://hlinksldjump"/>
            </a:rPr>
            <a:t>Canva</a:t>
          </a:r>
          <a:r>
            <a:rPr lang="ru-RU" dirty="0" smtClean="0">
              <a:solidFill>
                <a:srgbClr val="0070C0"/>
              </a:solidFill>
              <a:hlinkClick xmlns:r="http://schemas.openxmlformats.org/officeDocument/2006/relationships" r:id="rId1" action="ppaction://hlinksldjump"/>
            </a:rPr>
            <a:t>)</a:t>
          </a:r>
          <a:endParaRPr lang="ru-RU" dirty="0">
            <a:solidFill>
              <a:srgbClr val="0070C0"/>
            </a:solidFill>
          </a:endParaRPr>
        </a:p>
      </dgm:t>
    </dgm:pt>
    <dgm:pt modelId="{9CB22584-C470-446A-A44F-35A977155B07}" type="parTrans" cxnId="{13A80584-1578-4636-9734-02708A7964E6}">
      <dgm:prSet/>
      <dgm:spPr/>
      <dgm:t>
        <a:bodyPr/>
        <a:lstStyle/>
        <a:p>
          <a:endParaRPr lang="ru-RU"/>
        </a:p>
      </dgm:t>
    </dgm:pt>
    <dgm:pt modelId="{76934E8D-5FD2-4741-B316-075798E0029C}" type="sibTrans" cxnId="{13A80584-1578-4636-9734-02708A7964E6}">
      <dgm:prSet/>
      <dgm:spPr/>
      <dgm:t>
        <a:bodyPr/>
        <a:lstStyle/>
        <a:p>
          <a:endParaRPr lang="ru-RU"/>
        </a:p>
      </dgm:t>
    </dgm:pt>
    <dgm:pt modelId="{E76E05D9-4C8D-412F-BD69-A9FDA179704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Интерактивные карты</a:t>
          </a:r>
          <a:endParaRPr lang="ru-RU" dirty="0"/>
        </a:p>
      </dgm:t>
    </dgm:pt>
    <dgm:pt modelId="{3F07B164-6079-4664-908B-B58289C808EC}" type="parTrans" cxnId="{9D915CB9-CB27-4F37-8B7E-A06093B0816A}">
      <dgm:prSet/>
      <dgm:spPr/>
      <dgm:t>
        <a:bodyPr/>
        <a:lstStyle/>
        <a:p>
          <a:endParaRPr lang="ru-RU"/>
        </a:p>
      </dgm:t>
    </dgm:pt>
    <dgm:pt modelId="{348E5727-3181-4247-BF88-9F2B6064B374}" type="sibTrans" cxnId="{9D915CB9-CB27-4F37-8B7E-A06093B0816A}">
      <dgm:prSet/>
      <dgm:spPr/>
      <dgm:t>
        <a:bodyPr/>
        <a:lstStyle/>
        <a:p>
          <a:endParaRPr lang="ru-RU"/>
        </a:p>
      </dgm:t>
    </dgm:pt>
    <dgm:pt modelId="{4F2339E2-0673-4F8B-92FF-CBFA78DB203A}">
      <dgm:prSet phldrT="[Текст]"/>
      <dgm:spPr>
        <a:solidFill>
          <a:srgbClr val="FF9933"/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Образовательные игровые платформы</a:t>
          </a:r>
          <a:endParaRPr lang="ru-RU" dirty="0"/>
        </a:p>
      </dgm:t>
    </dgm:pt>
    <dgm:pt modelId="{1C11D616-792B-444B-A310-54A889618BDF}" type="parTrans" cxnId="{DBE37FCB-9CDE-4499-B47F-E52C9BA26A5F}">
      <dgm:prSet/>
      <dgm:spPr/>
      <dgm:t>
        <a:bodyPr/>
        <a:lstStyle/>
        <a:p>
          <a:endParaRPr lang="ru-RU"/>
        </a:p>
      </dgm:t>
    </dgm:pt>
    <dgm:pt modelId="{B10C08FD-D4FC-4492-B92D-F8EA1A7FAC01}" type="sibTrans" cxnId="{DBE37FCB-9CDE-4499-B47F-E52C9BA26A5F}">
      <dgm:prSet/>
      <dgm:spPr/>
      <dgm:t>
        <a:bodyPr/>
        <a:lstStyle/>
        <a:p>
          <a:endParaRPr lang="ru-RU"/>
        </a:p>
      </dgm:t>
    </dgm:pt>
    <dgm:pt modelId="{8973A3D7-D320-4413-847C-E187EA8ED937}">
      <dgm:prSet phldrT="[Текст]"/>
      <dgm:spPr>
        <a:solidFill>
          <a:srgbClr val="FF5050"/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Фотоистория</a:t>
          </a:r>
          <a:endParaRPr lang="ru-RU" dirty="0"/>
        </a:p>
      </dgm:t>
    </dgm:pt>
    <dgm:pt modelId="{6F12CBC6-0375-4339-9818-5649EA12BF6F}" type="parTrans" cxnId="{43E93545-F3F5-490A-A4A1-1EF4DB666257}">
      <dgm:prSet/>
      <dgm:spPr/>
      <dgm:t>
        <a:bodyPr/>
        <a:lstStyle/>
        <a:p>
          <a:endParaRPr lang="ru-RU"/>
        </a:p>
      </dgm:t>
    </dgm:pt>
    <dgm:pt modelId="{1395158A-9DE5-4D90-AAB9-EA25B081AA71}" type="sibTrans" cxnId="{43E93545-F3F5-490A-A4A1-1EF4DB666257}">
      <dgm:prSet/>
      <dgm:spPr/>
      <dgm:t>
        <a:bodyPr/>
        <a:lstStyle/>
        <a:p>
          <a:endParaRPr lang="ru-RU"/>
        </a:p>
      </dgm:t>
    </dgm:pt>
    <dgm:pt modelId="{510A2D68-0B9D-4F31-9C4C-B1561AEE1C7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Онлайновые библиотеки</a:t>
          </a:r>
          <a:endParaRPr lang="ru-RU" dirty="0"/>
        </a:p>
      </dgm:t>
    </dgm:pt>
    <dgm:pt modelId="{8B452E5F-5CB2-457C-B984-20B21AA90001}" type="parTrans" cxnId="{68475DC3-22AB-4DFD-97C5-61ECAB5CAE6C}">
      <dgm:prSet/>
      <dgm:spPr/>
      <dgm:t>
        <a:bodyPr/>
        <a:lstStyle/>
        <a:p>
          <a:endParaRPr lang="ru-RU"/>
        </a:p>
      </dgm:t>
    </dgm:pt>
    <dgm:pt modelId="{4AD9F2AA-B78A-43B6-94E3-D1FFA978E903}" type="sibTrans" cxnId="{68475DC3-22AB-4DFD-97C5-61ECAB5CAE6C}">
      <dgm:prSet/>
      <dgm:spPr/>
      <dgm:t>
        <a:bodyPr/>
        <a:lstStyle/>
        <a:p>
          <a:endParaRPr lang="ru-RU"/>
        </a:p>
      </dgm:t>
    </dgm:pt>
    <dgm:pt modelId="{918C37D5-B1FB-40AA-912C-46C5DC9AB593}" type="pres">
      <dgm:prSet presAssocID="{30221921-42D0-4C69-956E-33588D8EE526}" presName="diagram" presStyleCnt="0">
        <dgm:presLayoutVars>
          <dgm:dir/>
          <dgm:resizeHandles val="exact"/>
        </dgm:presLayoutVars>
      </dgm:prSet>
      <dgm:spPr/>
    </dgm:pt>
    <dgm:pt modelId="{9B936521-7908-472C-B33D-A4CB25D42A0A}" type="pres">
      <dgm:prSet presAssocID="{7C8E2231-0D50-4D04-B007-6C2084D28BB4}" presName="node" presStyleLbl="node1" presStyleIdx="0" presStyleCnt="5">
        <dgm:presLayoutVars>
          <dgm:bulletEnabled val="1"/>
        </dgm:presLayoutVars>
      </dgm:prSet>
      <dgm:spPr/>
    </dgm:pt>
    <dgm:pt modelId="{9D02D321-4F74-4371-9AEB-BB08FD058A99}" type="pres">
      <dgm:prSet presAssocID="{76934E8D-5FD2-4741-B316-075798E0029C}" presName="sibTrans" presStyleCnt="0"/>
      <dgm:spPr/>
    </dgm:pt>
    <dgm:pt modelId="{A62950EB-0E76-40C6-B0C8-29D8521F078C}" type="pres">
      <dgm:prSet presAssocID="{E76E05D9-4C8D-412F-BD69-A9FDA17970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EAAD8-D8C7-4183-A45D-0CE0D930A541}" type="pres">
      <dgm:prSet presAssocID="{348E5727-3181-4247-BF88-9F2B6064B374}" presName="sibTrans" presStyleCnt="0"/>
      <dgm:spPr/>
    </dgm:pt>
    <dgm:pt modelId="{69E30276-2976-44E0-87AA-D8785AC25F20}" type="pres">
      <dgm:prSet presAssocID="{4F2339E2-0673-4F8B-92FF-CBFA78DB203A}" presName="node" presStyleLbl="node1" presStyleIdx="2" presStyleCnt="5">
        <dgm:presLayoutVars>
          <dgm:bulletEnabled val="1"/>
        </dgm:presLayoutVars>
      </dgm:prSet>
      <dgm:spPr/>
    </dgm:pt>
    <dgm:pt modelId="{5B6924D1-1349-4102-BADD-E65F35A56AFE}" type="pres">
      <dgm:prSet presAssocID="{B10C08FD-D4FC-4492-B92D-F8EA1A7FAC01}" presName="sibTrans" presStyleCnt="0"/>
      <dgm:spPr/>
    </dgm:pt>
    <dgm:pt modelId="{436FEEE8-8C4C-42E3-8904-5AEC58CB2437}" type="pres">
      <dgm:prSet presAssocID="{8973A3D7-D320-4413-847C-E187EA8ED937}" presName="node" presStyleLbl="node1" presStyleIdx="3" presStyleCnt="5">
        <dgm:presLayoutVars>
          <dgm:bulletEnabled val="1"/>
        </dgm:presLayoutVars>
      </dgm:prSet>
      <dgm:spPr/>
    </dgm:pt>
    <dgm:pt modelId="{55583C1E-F030-4770-9266-C9383274AF2A}" type="pres">
      <dgm:prSet presAssocID="{1395158A-9DE5-4D90-AAB9-EA25B081AA71}" presName="sibTrans" presStyleCnt="0"/>
      <dgm:spPr/>
    </dgm:pt>
    <dgm:pt modelId="{7DDDBD2D-235D-4381-BA62-AFAF69DE5B8C}" type="pres">
      <dgm:prSet presAssocID="{510A2D68-0B9D-4F31-9C4C-B1561AEE1C77}" presName="node" presStyleLbl="node1" presStyleIdx="4" presStyleCnt="5">
        <dgm:presLayoutVars>
          <dgm:bulletEnabled val="1"/>
        </dgm:presLayoutVars>
      </dgm:prSet>
      <dgm:spPr/>
    </dgm:pt>
  </dgm:ptLst>
  <dgm:cxnLst>
    <dgm:cxn modelId="{B1689A36-69D4-4609-A6AA-CF8D11CB8533}" type="presOf" srcId="{7C8E2231-0D50-4D04-B007-6C2084D28BB4}" destId="{9B936521-7908-472C-B33D-A4CB25D42A0A}" srcOrd="0" destOrd="0" presId="urn:microsoft.com/office/officeart/2005/8/layout/default"/>
    <dgm:cxn modelId="{CC489B1E-2C1A-4872-B67D-B103EDEA0FDA}" type="presOf" srcId="{8973A3D7-D320-4413-847C-E187EA8ED937}" destId="{436FEEE8-8C4C-42E3-8904-5AEC58CB2437}" srcOrd="0" destOrd="0" presId="urn:microsoft.com/office/officeart/2005/8/layout/default"/>
    <dgm:cxn modelId="{43E93545-F3F5-490A-A4A1-1EF4DB666257}" srcId="{30221921-42D0-4C69-956E-33588D8EE526}" destId="{8973A3D7-D320-4413-847C-E187EA8ED937}" srcOrd="3" destOrd="0" parTransId="{6F12CBC6-0375-4339-9818-5649EA12BF6F}" sibTransId="{1395158A-9DE5-4D90-AAB9-EA25B081AA71}"/>
    <dgm:cxn modelId="{13A80584-1578-4636-9734-02708A7964E6}" srcId="{30221921-42D0-4C69-956E-33588D8EE526}" destId="{7C8E2231-0D50-4D04-B007-6C2084D28BB4}" srcOrd="0" destOrd="0" parTransId="{9CB22584-C470-446A-A44F-35A977155B07}" sibTransId="{76934E8D-5FD2-4741-B316-075798E0029C}"/>
    <dgm:cxn modelId="{68475DC3-22AB-4DFD-97C5-61ECAB5CAE6C}" srcId="{30221921-42D0-4C69-956E-33588D8EE526}" destId="{510A2D68-0B9D-4F31-9C4C-B1561AEE1C77}" srcOrd="4" destOrd="0" parTransId="{8B452E5F-5CB2-457C-B984-20B21AA90001}" sibTransId="{4AD9F2AA-B78A-43B6-94E3-D1FFA978E903}"/>
    <dgm:cxn modelId="{9D915CB9-CB27-4F37-8B7E-A06093B0816A}" srcId="{30221921-42D0-4C69-956E-33588D8EE526}" destId="{E76E05D9-4C8D-412F-BD69-A9FDA179704D}" srcOrd="1" destOrd="0" parTransId="{3F07B164-6079-4664-908B-B58289C808EC}" sibTransId="{348E5727-3181-4247-BF88-9F2B6064B374}"/>
    <dgm:cxn modelId="{A211C3B0-B409-49C1-AEE7-90639947D4DB}" type="presOf" srcId="{30221921-42D0-4C69-956E-33588D8EE526}" destId="{918C37D5-B1FB-40AA-912C-46C5DC9AB593}" srcOrd="0" destOrd="0" presId="urn:microsoft.com/office/officeart/2005/8/layout/default"/>
    <dgm:cxn modelId="{1AD1279E-4A1A-464B-93A3-4D3BA36DFD88}" type="presOf" srcId="{510A2D68-0B9D-4F31-9C4C-B1561AEE1C77}" destId="{7DDDBD2D-235D-4381-BA62-AFAF69DE5B8C}" srcOrd="0" destOrd="0" presId="urn:microsoft.com/office/officeart/2005/8/layout/default"/>
    <dgm:cxn modelId="{614B84AF-02AF-4684-BB77-36D64B1EE7E6}" type="presOf" srcId="{4F2339E2-0673-4F8B-92FF-CBFA78DB203A}" destId="{69E30276-2976-44E0-87AA-D8785AC25F20}" srcOrd="0" destOrd="0" presId="urn:microsoft.com/office/officeart/2005/8/layout/default"/>
    <dgm:cxn modelId="{DBE37FCB-9CDE-4499-B47F-E52C9BA26A5F}" srcId="{30221921-42D0-4C69-956E-33588D8EE526}" destId="{4F2339E2-0673-4F8B-92FF-CBFA78DB203A}" srcOrd="2" destOrd="0" parTransId="{1C11D616-792B-444B-A310-54A889618BDF}" sibTransId="{B10C08FD-D4FC-4492-B92D-F8EA1A7FAC01}"/>
    <dgm:cxn modelId="{FDCF6E71-901D-41A9-8743-629BCD5664A8}" type="presOf" srcId="{E76E05D9-4C8D-412F-BD69-A9FDA179704D}" destId="{A62950EB-0E76-40C6-B0C8-29D8521F078C}" srcOrd="0" destOrd="0" presId="urn:microsoft.com/office/officeart/2005/8/layout/default"/>
    <dgm:cxn modelId="{A40852AF-ABB2-4093-98B7-5980063A939E}" type="presParOf" srcId="{918C37D5-B1FB-40AA-912C-46C5DC9AB593}" destId="{9B936521-7908-472C-B33D-A4CB25D42A0A}" srcOrd="0" destOrd="0" presId="urn:microsoft.com/office/officeart/2005/8/layout/default"/>
    <dgm:cxn modelId="{AECEC8D2-237D-4E75-B9FE-32D2DACB43F0}" type="presParOf" srcId="{918C37D5-B1FB-40AA-912C-46C5DC9AB593}" destId="{9D02D321-4F74-4371-9AEB-BB08FD058A99}" srcOrd="1" destOrd="0" presId="urn:microsoft.com/office/officeart/2005/8/layout/default"/>
    <dgm:cxn modelId="{F9909DA6-F986-46A5-8B65-AFE458DC1213}" type="presParOf" srcId="{918C37D5-B1FB-40AA-912C-46C5DC9AB593}" destId="{A62950EB-0E76-40C6-B0C8-29D8521F078C}" srcOrd="2" destOrd="0" presId="urn:microsoft.com/office/officeart/2005/8/layout/default"/>
    <dgm:cxn modelId="{05B80393-3FFD-4BC7-AC93-7E9FD284E25B}" type="presParOf" srcId="{918C37D5-B1FB-40AA-912C-46C5DC9AB593}" destId="{520EAAD8-D8C7-4183-A45D-0CE0D930A541}" srcOrd="3" destOrd="0" presId="urn:microsoft.com/office/officeart/2005/8/layout/default"/>
    <dgm:cxn modelId="{8E1B6989-FD85-4492-98ED-2EE9918C2BAE}" type="presParOf" srcId="{918C37D5-B1FB-40AA-912C-46C5DC9AB593}" destId="{69E30276-2976-44E0-87AA-D8785AC25F20}" srcOrd="4" destOrd="0" presId="urn:microsoft.com/office/officeart/2005/8/layout/default"/>
    <dgm:cxn modelId="{EC95A9EA-2B84-42A8-B173-F5DC952ED515}" type="presParOf" srcId="{918C37D5-B1FB-40AA-912C-46C5DC9AB593}" destId="{5B6924D1-1349-4102-BADD-E65F35A56AFE}" srcOrd="5" destOrd="0" presId="urn:microsoft.com/office/officeart/2005/8/layout/default"/>
    <dgm:cxn modelId="{862F442C-2FD7-404E-B6F4-F4F6C7394628}" type="presParOf" srcId="{918C37D5-B1FB-40AA-912C-46C5DC9AB593}" destId="{436FEEE8-8C4C-42E3-8904-5AEC58CB2437}" srcOrd="6" destOrd="0" presId="urn:microsoft.com/office/officeart/2005/8/layout/default"/>
    <dgm:cxn modelId="{B402BA4B-F5EF-4E73-82B6-554273EB10C8}" type="presParOf" srcId="{918C37D5-B1FB-40AA-912C-46C5DC9AB593}" destId="{55583C1E-F030-4770-9266-C9383274AF2A}" srcOrd="7" destOrd="0" presId="urn:microsoft.com/office/officeart/2005/8/layout/default"/>
    <dgm:cxn modelId="{8A2E1B55-FE08-4157-A3DC-4AC3A3735540}" type="presParOf" srcId="{918C37D5-B1FB-40AA-912C-46C5DC9AB593}" destId="{7DDDBD2D-235D-4381-BA62-AFAF69DE5B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36521-7908-472C-B33D-A4CB25D42A0A}">
      <dsp:nvSpPr>
        <dsp:cNvPr id="0" name=""/>
        <dsp:cNvSpPr/>
      </dsp:nvSpPr>
      <dsp:spPr>
        <a:xfrm>
          <a:off x="1104232" y="2390"/>
          <a:ext cx="2445881" cy="1467528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hlinkClick xmlns:r="http://schemas.openxmlformats.org/officeDocument/2006/relationships" r:id="" action="ppaction://hlinksldjump"/>
            </a:rPr>
            <a:t>Презентационный материал </a:t>
          </a:r>
          <a:br>
            <a:rPr lang="ru-RU" sz="2000" kern="1200" dirty="0" smtClean="0">
              <a:solidFill>
                <a:srgbClr val="0070C0"/>
              </a:solidFill>
              <a:hlinkClick xmlns:r="http://schemas.openxmlformats.org/officeDocument/2006/relationships" r:id="" action="ppaction://hlinksldjump"/>
            </a:rPr>
          </a:br>
          <a:r>
            <a:rPr lang="ru-RU" sz="2000" kern="1200" dirty="0" smtClean="0">
              <a:solidFill>
                <a:srgbClr val="0070C0"/>
              </a:solidFill>
              <a:hlinkClick xmlns:r="http://schemas.openxmlformats.org/officeDocument/2006/relationships" r:id="" action="ppaction://hlinksldjump"/>
            </a:rPr>
            <a:t>(</a:t>
          </a:r>
          <a:r>
            <a:rPr lang="en-US" sz="2000" kern="1200" dirty="0" err="1" smtClean="0">
              <a:solidFill>
                <a:srgbClr val="0070C0"/>
              </a:solidFill>
              <a:hlinkClick xmlns:r="http://schemas.openxmlformats.org/officeDocument/2006/relationships" r:id="" action="ppaction://hlinksldjump"/>
            </a:rPr>
            <a:t>Canva</a:t>
          </a:r>
          <a:r>
            <a:rPr lang="ru-RU" sz="2000" kern="1200" dirty="0" smtClean="0">
              <a:solidFill>
                <a:srgbClr val="0070C0"/>
              </a:solidFill>
              <a:hlinkClick xmlns:r="http://schemas.openxmlformats.org/officeDocument/2006/relationships" r:id="" action="ppaction://hlinksldjump"/>
            </a:rPr>
            <a:t>)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1104232" y="2390"/>
        <a:ext cx="2445881" cy="1467528"/>
      </dsp:txXfrm>
    </dsp:sp>
    <dsp:sp modelId="{A62950EB-0E76-40C6-B0C8-29D8521F078C}">
      <dsp:nvSpPr>
        <dsp:cNvPr id="0" name=""/>
        <dsp:cNvSpPr/>
      </dsp:nvSpPr>
      <dsp:spPr>
        <a:xfrm>
          <a:off x="3794702" y="2390"/>
          <a:ext cx="2445881" cy="14675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Интерактивные карты</a:t>
          </a:r>
          <a:endParaRPr lang="ru-RU" sz="2000" kern="1200" dirty="0"/>
        </a:p>
      </dsp:txBody>
      <dsp:txXfrm>
        <a:off x="3794702" y="2390"/>
        <a:ext cx="2445881" cy="1467528"/>
      </dsp:txXfrm>
    </dsp:sp>
    <dsp:sp modelId="{69E30276-2976-44E0-87AA-D8785AC25F20}">
      <dsp:nvSpPr>
        <dsp:cNvPr id="0" name=""/>
        <dsp:cNvSpPr/>
      </dsp:nvSpPr>
      <dsp:spPr>
        <a:xfrm>
          <a:off x="1104232" y="1714507"/>
          <a:ext cx="2445881" cy="1467528"/>
        </a:xfrm>
        <a:prstGeom prst="rect">
          <a:avLst/>
        </a:prstGeom>
        <a:solidFill>
          <a:srgbClr val="FF9933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Образовательные игровые платформы</a:t>
          </a:r>
          <a:endParaRPr lang="ru-RU" sz="2000" kern="1200" dirty="0"/>
        </a:p>
      </dsp:txBody>
      <dsp:txXfrm>
        <a:off x="1104232" y="1714507"/>
        <a:ext cx="2445881" cy="1467528"/>
      </dsp:txXfrm>
    </dsp:sp>
    <dsp:sp modelId="{436FEEE8-8C4C-42E3-8904-5AEC58CB2437}">
      <dsp:nvSpPr>
        <dsp:cNvPr id="0" name=""/>
        <dsp:cNvSpPr/>
      </dsp:nvSpPr>
      <dsp:spPr>
        <a:xfrm>
          <a:off x="3794702" y="1714507"/>
          <a:ext cx="2445881" cy="1467528"/>
        </a:xfrm>
        <a:prstGeom prst="rect">
          <a:avLst/>
        </a:prstGeom>
        <a:solidFill>
          <a:srgbClr val="FF5050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Фотоистория</a:t>
          </a:r>
          <a:endParaRPr lang="ru-RU" sz="2000" kern="1200" dirty="0"/>
        </a:p>
      </dsp:txBody>
      <dsp:txXfrm>
        <a:off x="3794702" y="1714507"/>
        <a:ext cx="2445881" cy="1467528"/>
      </dsp:txXfrm>
    </dsp:sp>
    <dsp:sp modelId="{7DDDBD2D-235D-4381-BA62-AFAF69DE5B8C}">
      <dsp:nvSpPr>
        <dsp:cNvPr id="0" name=""/>
        <dsp:cNvSpPr/>
      </dsp:nvSpPr>
      <dsp:spPr>
        <a:xfrm>
          <a:off x="2449467" y="3426624"/>
          <a:ext cx="2445881" cy="14675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hlinkClick xmlns:r="http://schemas.openxmlformats.org/officeDocument/2006/relationships" r:id="" action="ppaction://hlinksldjump"/>
            </a:rPr>
            <a:t>Онлайновые библиотеки</a:t>
          </a:r>
          <a:endParaRPr lang="ru-RU" sz="2000" kern="1200" dirty="0"/>
        </a:p>
      </dsp:txBody>
      <dsp:txXfrm>
        <a:off x="2449467" y="3426624"/>
        <a:ext cx="2445881" cy="1467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70230F-5486-42E7-93DE-AB627BF1F542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CAEB63F-6D74-4A94-96A7-BB6544E348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3946620"/>
              </p:ext>
            </p:extLst>
          </p:nvPr>
        </p:nvGraphicFramePr>
        <p:xfrm>
          <a:off x="971600" y="980728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908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tx2">
                    <a:lumMod val="9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ЦОС</a:t>
            </a:r>
            <a:endParaRPr lang="ru-RU" sz="4000" b="1" cap="all" dirty="0">
              <a:ln w="0"/>
              <a:solidFill>
                <a:schemeClr val="tx2">
                  <a:lumMod val="9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988" y="47971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Подготовил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4113" r="4107" b="3962"/>
          <a:stretch/>
        </p:blipFill>
        <p:spPr>
          <a:xfrm>
            <a:off x="7084381" y="5246702"/>
            <a:ext cx="1544714" cy="1544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16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Презентационный материал.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Canva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5876" y="6381328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205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86506" y="6381328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547664" y="6381328"/>
            <a:ext cx="36004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983650" y="638132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6" y="908720"/>
            <a:ext cx="3417330" cy="1918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6" y="3284984"/>
            <a:ext cx="3456384" cy="25922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1"/>
            <a:ext cx="2088232" cy="29662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908721"/>
            <a:ext cx="1296144" cy="3240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24" y="4597281"/>
            <a:ext cx="3516314" cy="19640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5896" y="2806680"/>
            <a:ext cx="341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1.Интеллектуальные карты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17566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2.Презентация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95836" y="6486872"/>
            <a:ext cx="35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4.Интерактив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16016" y="38465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3.Терминология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5.Инфографики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22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0225" y="-171400"/>
            <a:ext cx="75438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Интерактивные карты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5876" y="6381328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205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86506" y="6381328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547664" y="6381328"/>
            <a:ext cx="36004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983650" y="638132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4" y="836712"/>
            <a:ext cx="4242048" cy="2402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51" y="836712"/>
            <a:ext cx="4242048" cy="24020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409" y="3861048"/>
            <a:ext cx="4242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Предоставляет наиболее достоверную информацию о границах </a:t>
            </a:r>
            <a:r>
              <a:rPr lang="ru-RU" sz="1600" dirty="0" smtClean="0"/>
              <a:t>государств</a:t>
            </a:r>
            <a:r>
              <a:rPr lang="ru-RU" dirty="0" smtClean="0"/>
              <a:t> за определенный исторический период;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Прост и удобен в использовании, позволяет заменить собой огромное количество бумажных карт.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1628" y="3861048"/>
            <a:ext cx="4242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Помимо картографической информации предоставляет в хронологической последовательности сведения о наиболее важных событиях в истории России.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9409" y="3244334"/>
            <a:ext cx="42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GeaCron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20951" y="3244334"/>
            <a:ext cx="42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Интерактивная карта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44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Образовательные игровые платформы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5876" y="6381328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205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86506" y="6381328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547664" y="6381328"/>
            <a:ext cx="36004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983650" y="638132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" y="1412777"/>
            <a:ext cx="3073822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61" y="3845019"/>
            <a:ext cx="4156737" cy="23649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7"/>
            <a:ext cx="5341318" cy="2196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" y="3832542"/>
            <a:ext cx="4177965" cy="23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556792"/>
            <a:ext cx="8537083" cy="40324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Образовательные игровые платформы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5876" y="6381328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205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86506" y="6381328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547664" y="6381328"/>
            <a:ext cx="36004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983650" y="638132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556792"/>
            <a:ext cx="8537083" cy="42593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556792"/>
            <a:ext cx="8537083" cy="42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Фотоистория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5876" y="6381328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205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86506" y="6381328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547664" y="6381328"/>
            <a:ext cx="36004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983650" y="638132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" y="1381283"/>
            <a:ext cx="8172400" cy="4637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7" y="1556792"/>
            <a:ext cx="879027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3" y="116632"/>
            <a:ext cx="91440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Онлайновые библиотеки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5876" y="6381328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205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86506" y="6381328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547664" y="6381328"/>
            <a:ext cx="36004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983650" y="638132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7" y="1214747"/>
            <a:ext cx="3977270" cy="1926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2" y="1214747"/>
            <a:ext cx="4248472" cy="3083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2" y="4738379"/>
            <a:ext cx="4293396" cy="1822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7" y="3679551"/>
            <a:ext cx="3951013" cy="20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6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40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15876" y="6381328"/>
            <a:ext cx="36004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00205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086506" y="6381328"/>
            <a:ext cx="36004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547664" y="6381328"/>
            <a:ext cx="360040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983650" y="638132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/>
          <a:stretch/>
        </p:blipFill>
        <p:spPr bwMode="auto">
          <a:xfrm>
            <a:off x="1446546" y="1543229"/>
            <a:ext cx="6091570" cy="4615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2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</TotalTime>
  <Words>74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Презентация PowerPoint</vt:lpstr>
      <vt:lpstr>Презентационный материал. Canva</vt:lpstr>
      <vt:lpstr>Интерактивные карты</vt:lpstr>
      <vt:lpstr>Образовательные игровые платформы</vt:lpstr>
      <vt:lpstr>Образовательные игровые платформы</vt:lpstr>
      <vt:lpstr>Фотоистория</vt:lpstr>
      <vt:lpstr>Онлайновые библиотеки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Osangar</dc:creator>
  <cp:lastModifiedBy>Osangar</cp:lastModifiedBy>
  <cp:revision>12</cp:revision>
  <dcterms:created xsi:type="dcterms:W3CDTF">2022-03-25T18:54:06Z</dcterms:created>
  <dcterms:modified xsi:type="dcterms:W3CDTF">2022-03-25T21:30:10Z</dcterms:modified>
</cp:coreProperties>
</file>