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77" r:id="rId2"/>
    <p:sldId id="305" r:id="rId3"/>
    <p:sldId id="291" r:id="rId4"/>
    <p:sldId id="308" r:id="rId5"/>
    <p:sldId id="309" r:id="rId6"/>
    <p:sldId id="311" r:id="rId7"/>
    <p:sldId id="312" r:id="rId8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28" autoAdjust="0"/>
  </p:normalViewPr>
  <p:slideViewPr>
    <p:cSldViewPr>
      <p:cViewPr varScale="1">
        <p:scale>
          <a:sx n="76" d="100"/>
          <a:sy n="76" d="100"/>
        </p:scale>
        <p:origin x="126" y="7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B904-2B3E-4E87-BD54-FEA91BDA49E1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0BBB7-69C0-4DB5-A1BD-2CAB32E63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0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964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3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8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97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9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1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7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6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5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70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66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3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4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hyperlink" Target="https://disk.yandex.ru/d/QFKKRHrx9Z0J_A" TargetMode="Externa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е 13">
            <a:extLst>
              <a:ext uri="{FF2B5EF4-FFF2-40B4-BE49-F238E27FC236}">
                <a16:creationId xmlns:a16="http://schemas.microsoft.com/office/drawing/2014/main" id="{FBCFD7E1-1D5B-B631-AC3B-170BB9765085}"/>
              </a:ext>
            </a:extLst>
          </p:cNvPr>
          <p:cNvSpPr txBox="1"/>
          <p:nvPr/>
        </p:nvSpPr>
        <p:spPr>
          <a:xfrm>
            <a:off x="1919536" y="1645152"/>
            <a:ext cx="8784976" cy="156782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cap="all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заседание </a:t>
            </a:r>
            <a:br>
              <a:rPr lang="ru-RU" sz="2400" b="1" cap="all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cap="all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городского МЕТОДИЧЕСКОГО объединения молодых специалистов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>
            <a:spLocks noGrp="1" noChangeArrowheads="1"/>
          </p:cNvSpPr>
          <p:nvPr>
            <p:ph type="subTitle" idx="1"/>
          </p:nvPr>
        </p:nvSpPr>
        <p:spPr>
          <a:xfrm>
            <a:off x="5563789" y="5445224"/>
            <a:ext cx="5778252" cy="1125537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22.12.2022</a:t>
            </a:r>
            <a:endParaRPr lang="ru-RU" altLang="ru-RU" sz="20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8DE6BA3-E7E7-9B71-941C-E71868BA3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692696"/>
            <a:ext cx="9525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54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е 13">
            <a:extLst>
              <a:ext uri="{FF2B5EF4-FFF2-40B4-BE49-F238E27FC236}">
                <a16:creationId xmlns:a16="http://schemas.microsoft.com/office/drawing/2014/main" id="{FBCFD7E1-1D5B-B631-AC3B-170BB9765085}"/>
              </a:ext>
            </a:extLst>
          </p:cNvPr>
          <p:cNvSpPr txBox="1"/>
          <p:nvPr/>
        </p:nvSpPr>
        <p:spPr>
          <a:xfrm>
            <a:off x="1703512" y="140434"/>
            <a:ext cx="8784976" cy="792088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cap="all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ПОВЕСТКА ЗАСЕДАНИЯ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1384" y="692696"/>
            <a:ext cx="10657184" cy="388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приоритетного муниципального проекта «Школа наставников». Ниязова С.И., методист МАУ «Информационно-методический центр».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Функциональные возможности ФГИС «Моя школа».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Ниязова С.И., методист 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МАУ «Информационно-методический центр».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креативного мышления – новое направление в исследовании функциональной грамотности. Косовских А.А., учитель русского языка и литературу МБОУ гимназии Ф.К. Салманова.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развития критического мышления. Илюшкина О.А., учитель начальных классов МБОУ СОШ № 10 с УИОП.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функциональной грамотности обучающихся.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Ергунев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 О., учитель физической культуры МБОУ СОШ № 46 с УИОП.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изменениях в ФПУ – 2022.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Старакорова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Ю.М., учитель английского языка МБОУ «СТШ», руководитель ГМО.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61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376" y="21751"/>
            <a:ext cx="11618384" cy="1152525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00000"/>
              </a:lnSpc>
              <a:spcAft>
                <a:spcPts val="0"/>
              </a:spcAft>
              <a:defRPr/>
            </a:pPr>
            <a:br>
              <a:rPr lang="ru-RU" sz="27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7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приоритетного муниципального проекта «Школа наставников»</a:t>
            </a:r>
            <a:br>
              <a:rPr lang="ru-RU" sz="31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11761" y="693928"/>
            <a:ext cx="11665296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altLang="ru-RU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оказание практической помощи молодым педагогам в вопросах изучения, совершенствования теоретических и практических знаний и повышение их педагогического мастерства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1761" y="16084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Подпроекты</a:t>
            </a:r>
            <a:r>
              <a:rPr lang="ru-RU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/направления приоритетного муниципального проекта «Школа наставников»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2568" y="219982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Декада молодых специалистов;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тьюторов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молодых специалистов;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классного руководителя для молодых специалистов;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Кадровая школа «Управленческий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start-up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-клуб молодых специалистов и настав­ников «Интернет-наставник»;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91944" y="213497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Конкурс-практикум «Лучший сайт-портфолио педагога»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профессио­наль­ного педагогиче­ского мастерства «Педагоги­ческая надежда»;</a:t>
            </a:r>
          </a:p>
        </p:txBody>
      </p:sp>
    </p:spTree>
    <p:extLst>
      <p:ext uri="{BB962C8B-B14F-4D97-AF65-F5344CB8AC3E}">
        <p14:creationId xmlns:p14="http://schemas.microsoft.com/office/powerpoint/2010/main" val="3909650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28" y="260648"/>
            <a:ext cx="11618384" cy="670945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br>
              <a:rPr lang="ru-RU" sz="27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профессио­наль­ного педагогиче­ского мастерства «Педагоги­ческая надежда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1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1082FBA-4640-403B-A554-24B03B178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6680"/>
              </p:ext>
            </p:extLst>
          </p:nvPr>
        </p:nvGraphicFramePr>
        <p:xfrm>
          <a:off x="3863752" y="945932"/>
          <a:ext cx="5688632" cy="345638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РОЖДЕНИЯ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РОЖДЕНИЯ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РАБОТЫ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 СТАЖ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КВАЛИФИКАЦИОННАЯ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ПЕДАГОГИЧЕСКОЕ КРЕДО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ХОББИ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26.04.1997.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Сургут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10</a:t>
                      </a:r>
                      <a:r>
                        <a:rPr lang="ru-RU" sz="105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УИОП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русского языка и литературы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5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Главная цель педагога: научить </a:t>
                      </a:r>
                      <a:r>
                        <a:rPr lang="ru-RU" sz="10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ребёнка</a:t>
                      </a:r>
                      <a:r>
                        <a:rPr lang="ru-RU" sz="10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учиться без помощи взрослого.</a:t>
                      </a:r>
                      <a:r>
                        <a:rPr lang="ru-RU" sz="105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стыдно не знать или не уметь, стыдно не хотеть научиться!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Настольные игры, рисование,</a:t>
                      </a:r>
                      <a:r>
                        <a:rPr lang="ru-RU" sz="105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бильярд, интернет-сёрфинг, киномания.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88" y="836712"/>
            <a:ext cx="2952328" cy="3622488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5BBF2CD-90EB-43E3-B3B3-6F406B94205A}"/>
              </a:ext>
            </a:extLst>
          </p:cNvPr>
          <p:cNvSpPr/>
          <p:nvPr/>
        </p:nvSpPr>
        <p:spPr>
          <a:xfrm>
            <a:off x="4079776" y="593238"/>
            <a:ext cx="4081951" cy="342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5270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Смогаржевская Мария Александровна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94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28" y="260648"/>
            <a:ext cx="11618384" cy="670945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br>
              <a:rPr lang="ru-RU" sz="27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Конкурс-практикум «Лучший сайт-портфолио педагога»</a:t>
            </a:r>
            <a:br>
              <a:rPr lang="ru-RU" sz="31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1344" y="692696"/>
            <a:ext cx="11017224" cy="3457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Победителями и призерами конкурса в 2022 году стали: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Портфолио молодого педагога общеобразовательного учреждения: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4038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– Светлова Полина Александровна (МБОУ СОШ № 29);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4038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Бурлаченко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Елизавета Сергеевна (МБОУ Сургутский естественно-научный лицей), Лопарева Дина Дмитриевна (МБОУ «Перспектива»), Лукьянов Михаил Викторович (МБОУ СОШ № 1).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Портфолио молодого педагога дошкольной образовательной организации: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4038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Сайфуллина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Ильнара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Фидановна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(МБДОУ № 65 «Фестивальный»;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4038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Инюткина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Марина Валерьевна (МБДОУ № 6 «Василек»), Орешкина Виктория Ивановна (МБДОУ № 77 «Бусинка»).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Портфолио молодого педагога организации дополнительного образования детей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4038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Лихожон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Евгения Григорьевна (МБОУ лицей № 3);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4038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Жирнова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Алиса Сергеевна (МАОУ ДО «Центр детского творчества»).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55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9166" y="260648"/>
            <a:ext cx="11618384" cy="576064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br>
              <a:rPr lang="ru-RU" sz="27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Функциональные возможности ФГИС «Моя школа»</a:t>
            </a:r>
            <a:b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i="1" u="sng" dirty="0"/>
          </a:p>
        </p:txBody>
      </p:sp>
      <p:pic>
        <p:nvPicPr>
          <p:cNvPr id="5" name="Объект 3">
            <a:extLst>
              <a:ext uri="{FF2B5EF4-FFF2-40B4-BE49-F238E27FC236}">
                <a16:creationId xmlns:a16="http://schemas.microsoft.com/office/drawing/2014/main" id="{8E1CB21A-2166-1D74-F36F-340F600A8F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620688"/>
            <a:ext cx="4953029" cy="55640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89523" y="1628800"/>
            <a:ext cx="60196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https://disk.yandex.ru/d/QFKKRHrx9Z0J_A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246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B89DCC6-97DC-89FC-88D2-9136359EDE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5480" y="1196752"/>
            <a:ext cx="9649072" cy="5548369"/>
          </a:xfrm>
          <a:prstGeom prst="rect">
            <a:avLst/>
          </a:prstGeom>
        </p:spPr>
      </p:pic>
      <p:sp>
        <p:nvSpPr>
          <p:cNvPr id="7" name="Поле 13">
            <a:extLst>
              <a:ext uri="{FF2B5EF4-FFF2-40B4-BE49-F238E27FC236}">
                <a16:creationId xmlns:a16="http://schemas.microsoft.com/office/drawing/2014/main" id="{FBCFD7E1-1D5B-B631-AC3B-170BB97650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1344" y="365125"/>
            <a:ext cx="12097344" cy="132556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Выгрузка данных из информационно-коммуникационной образовательной платформы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Сферум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 Ханты-Мансийскому автономному округу-Югре на 12.12.2022 г.</a:t>
            </a:r>
            <a:endParaRPr lang="ru-RU" sz="105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1504" y="5733256"/>
            <a:ext cx="9217024" cy="2880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80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1379</TotalTime>
  <Words>512</Words>
  <Application>Microsoft Office PowerPoint</Application>
  <PresentationFormat>Широкоэкранный</PresentationFormat>
  <Paragraphs>71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1_Тема Office</vt:lpstr>
      <vt:lpstr>Презентация PowerPoint</vt:lpstr>
      <vt:lpstr>Презентация PowerPoint</vt:lpstr>
      <vt:lpstr> Реализация приоритетного муниципального проекта «Школа наставников»  </vt:lpstr>
      <vt:lpstr> Конкурс профессио­наль­ного педагогиче­ского мастерства «Педагоги­ческая надежда»  </vt:lpstr>
      <vt:lpstr> Конкурс-практикум «Лучший сайт-портфолио педагога»  </vt:lpstr>
      <vt:lpstr> Функциональные возможности ФГИС «Моя школа» </vt:lpstr>
      <vt:lpstr>Выгрузка данных из информационно-коммуникационной образовательной платформы «Сферум» по Ханты-Мансийскому автономному округу-Югре на 12.12.2022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детьми с ОВЗ в МБОУ СОШ №1</dc:title>
  <dc:creator>Витолина С. Байгазова</dc:creator>
  <cp:lastModifiedBy>A320</cp:lastModifiedBy>
  <cp:revision>72</cp:revision>
  <cp:lastPrinted>2022-10-14T05:20:36Z</cp:lastPrinted>
  <dcterms:created xsi:type="dcterms:W3CDTF">2021-11-17T10:39:05Z</dcterms:created>
  <dcterms:modified xsi:type="dcterms:W3CDTF">2022-12-22T11:29:00Z</dcterms:modified>
</cp:coreProperties>
</file>