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8" r:id="rId4"/>
    <p:sldId id="280" r:id="rId5"/>
    <p:sldId id="27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DF35-4A12-46BD-9128-F3980CAC9428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6331-63A8-433C-88C7-70D82BAEC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447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DF35-4A12-46BD-9128-F3980CAC9428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6331-63A8-433C-88C7-70D82BAEC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596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DF35-4A12-46BD-9128-F3980CAC9428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6331-63A8-433C-88C7-70D82BAEC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407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DF35-4A12-46BD-9128-F3980CAC9428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6331-63A8-433C-88C7-70D82BAEC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948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DF35-4A12-46BD-9128-F3980CAC9428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6331-63A8-433C-88C7-70D82BAEC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127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DF35-4A12-46BD-9128-F3980CAC9428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6331-63A8-433C-88C7-70D82BAEC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829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DF35-4A12-46BD-9128-F3980CAC9428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6331-63A8-433C-88C7-70D82BAEC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157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DF35-4A12-46BD-9128-F3980CAC9428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6331-63A8-433C-88C7-70D82BAEC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7567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DF35-4A12-46BD-9128-F3980CAC9428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6331-63A8-433C-88C7-70D82BAEC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666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DF35-4A12-46BD-9128-F3980CAC9428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58F6331-63A8-433C-88C7-70D82BAEC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97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DF35-4A12-46BD-9128-F3980CAC9428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6331-63A8-433C-88C7-70D82BAEC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039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DF35-4A12-46BD-9128-F3980CAC9428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6331-63A8-433C-88C7-70D82BAEC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664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DF35-4A12-46BD-9128-F3980CAC9428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6331-63A8-433C-88C7-70D82BAEC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495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DF35-4A12-46BD-9128-F3980CAC9428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6331-63A8-433C-88C7-70D82BAEC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562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DF35-4A12-46BD-9128-F3980CAC9428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6331-63A8-433C-88C7-70D82BAEC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13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DF35-4A12-46BD-9128-F3980CAC9428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6331-63A8-433C-88C7-70D82BAEC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07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6DF35-4A12-46BD-9128-F3980CAC9428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F6331-63A8-433C-88C7-70D82BAEC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990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CD6DF35-4A12-46BD-9128-F3980CAC9428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58F6331-63A8-433C-88C7-70D82BAECC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911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rJ1kBdG8CqXOMSTILZxcQ3yYFrDs3rl/edit?usp=sharing&amp;ouid=104270952796029034126&amp;rtpof=true&amp;sd=tru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9iQQGuvDc7ZPabHY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34161" y="601134"/>
            <a:ext cx="9144000" cy="2387600"/>
          </a:xfrm>
        </p:spPr>
        <p:txBody>
          <a:bodyPr>
            <a:normAutofit/>
          </a:bodyPr>
          <a:lstStyle/>
          <a:p>
            <a:r>
              <a:rPr lang="ru-RU" b="1" dirty="0">
                <a:latin typeface="Constantia" panose="02030602050306030303" pitchFamily="18" charset="0"/>
              </a:rPr>
              <a:t>Заседание ГМО молодых специалистов</a:t>
            </a:r>
            <a:endParaRPr lang="ru-RU" b="1" i="1" dirty="0">
              <a:latin typeface="Constantia" panose="0203060205030603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 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734161" y="4368801"/>
            <a:ext cx="9144000" cy="23876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75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2800" dirty="0">
                <a:latin typeface="Constantia" panose="02030602050306030303" pitchFamily="18" charset="0"/>
              </a:rPr>
              <a:t>12 апреля 2022</a:t>
            </a:r>
          </a:p>
        </p:txBody>
      </p:sp>
    </p:spTree>
    <p:extLst>
      <p:ext uri="{BB962C8B-B14F-4D97-AF65-F5344CB8AC3E}">
        <p14:creationId xmlns:p14="http://schemas.microsoft.com/office/powerpoint/2010/main" val="792812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3074" y="-263236"/>
            <a:ext cx="10018713" cy="1752599"/>
          </a:xfrm>
        </p:spPr>
        <p:txBody>
          <a:bodyPr>
            <a:normAutofit/>
          </a:bodyPr>
          <a:lstStyle/>
          <a:p>
            <a:pPr algn="r"/>
            <a:r>
              <a:rPr lang="ru-RU" sz="5400" b="1" dirty="0">
                <a:latin typeface="Constantia" panose="02030602050306030303" pitchFamily="18" charset="0"/>
              </a:rPr>
              <a:t>Повестка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0810" y="938151"/>
            <a:ext cx="9848873" cy="526076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  <a:tabLst>
                <a:tab pos="540385" algn="l"/>
              </a:tabLst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Опыт участия в конкурсах профессионального педагогического мастерства (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Старакорова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Ю.М., учитель английского языка МБОУ «Сургутская технологическая школа», руководитель ГМО молодых специалистов;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Ахмирова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А.А., учитель русского языка и литературы МБОУ СОШ № 1, победитель муниципального конкурса профессионального педагогического мастерства «Педагогическая надежда – 2021», победитель регионального этапа Всероссийских конкурсов профессионального мастерства в сфере образования Ханты-Мансийского автономного округа – Югры «Педагог года Югры – 2022» в конкурсе «Педагогический дебют – 2022)</a:t>
            </a:r>
          </a:p>
          <a:p>
            <a:pPr marL="0" indent="0" algn="just">
              <a:buNone/>
              <a:tabLst>
                <a:tab pos="54038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Профилактика профессионального выгорания (Карловская Н.П., начальник службы координационной работы и методического обеспечения МКУ «Центр диагностики и консультирования»).</a:t>
            </a:r>
          </a:p>
          <a:p>
            <a:pPr marL="0" indent="0" algn="just">
              <a:buNone/>
              <a:tabLst>
                <a:tab pos="540385" algn="l"/>
              </a:tabLst>
            </a:pP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Разработка рабочей программы учителя с учетом обновлённых ФГОС НОО и ООО (Носова Н.Б., заместитель директора по УВР, учитель географии МБОУ лицея № 3).</a:t>
            </a:r>
          </a:p>
          <a:p>
            <a:pPr marL="0" indent="0" algn="just">
              <a:buNone/>
              <a:tabLst>
                <a:tab pos="540385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 Мастер-класс для воспитателей в лагерях с дневным пребыванием детей 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школах «Организация качественного отдыха детей в лагерях с дневным пребыванием» 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Аветисян М.Т., учитель начальных классов МБОУ СШ № 31).</a:t>
            </a:r>
          </a:p>
          <a:p>
            <a:pPr marL="0" indent="0" algn="just">
              <a:buNone/>
              <a:tabLst>
                <a:tab pos="54038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	Разное (Бондаренко А.Н., методист отдела сопровождения профессионального развития педагога МАУ «Информационно-методический центр»).</a:t>
            </a:r>
          </a:p>
        </p:txBody>
      </p:sp>
    </p:spTree>
    <p:extLst>
      <p:ext uri="{BB962C8B-B14F-4D97-AF65-F5344CB8AC3E}">
        <p14:creationId xmlns:p14="http://schemas.microsoft.com/office/powerpoint/2010/main" val="2406265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3787" y="2853872"/>
            <a:ext cx="10509662" cy="1752599"/>
          </a:xfrm>
        </p:spPr>
        <p:txBody>
          <a:bodyPr>
            <a:noAutofit/>
          </a:bodyPr>
          <a:lstStyle/>
          <a:p>
            <a:pPr marL="753110" marR="966470" algn="l">
              <a:spcAft>
                <a:spcPts val="0"/>
              </a:spcAft>
            </a:pPr>
            <a:r>
              <a:rPr lang="ru-RU" sz="2800" b="1" dirty="0">
                <a:latin typeface="Constantia" panose="02030602050306030303" pitchFamily="18" charset="0"/>
              </a:rPr>
              <a:t>с 11 по 28 апреля 2022</a:t>
            </a:r>
            <a:r>
              <a:rPr lang="ru-RU" sz="2800" dirty="0">
                <a:latin typeface="Constantia" panose="02030602050306030303" pitchFamily="18" charset="0"/>
              </a:rPr>
              <a:t> года в рамках приоритетного муниципального проекта </a:t>
            </a:r>
            <a:br>
              <a:rPr lang="ru-RU" sz="2800" dirty="0">
                <a:latin typeface="Constantia" panose="02030602050306030303" pitchFamily="18" charset="0"/>
              </a:rPr>
            </a:br>
            <a:r>
              <a:rPr lang="ru-RU" sz="2800" dirty="0">
                <a:latin typeface="Constantia" panose="02030602050306030303" pitchFamily="18" charset="0"/>
              </a:rPr>
              <a:t>«Школа наставников» на платформе компании «</a:t>
            </a:r>
            <a:r>
              <a:rPr lang="ru-RU" sz="2800" dirty="0" err="1">
                <a:latin typeface="Constantia" panose="02030602050306030303" pitchFamily="18" charset="0"/>
              </a:rPr>
              <a:t>Мираполис</a:t>
            </a:r>
            <a:r>
              <a:rPr lang="ru-RU" sz="2800" dirty="0">
                <a:latin typeface="Constantia" panose="02030602050306030303" pitchFamily="18" charset="0"/>
              </a:rPr>
              <a:t>» продолжаются мероприятия весенней дистанционной сессии педагогического сообщества «Web-клуб молодых специалистов и наставников «Интернет-наставник»</a:t>
            </a:r>
            <a:br>
              <a:rPr lang="ru-RU" sz="2800" dirty="0">
                <a:latin typeface="Constantia" panose="02030602050306030303" pitchFamily="18" charset="0"/>
              </a:rPr>
            </a:b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ссылки на вебинары приходят от компании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Мираполис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 официальные адреса электронной почты образовательных организаций</a:t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адреса личной электронной почты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слушателей, прошедших регистрацию в Google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Forms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 ссылке: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https://docs.google.com/spreadsheets/d/1rJ1kBdG8CqXOMSTILZxcQ3yYFrDs3rl/edit?usp=sharing&amp;ouid=104270952796029034126&amp;rtpof=true&amp;sd=true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6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408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3787" y="2853872"/>
            <a:ext cx="10509662" cy="1752599"/>
          </a:xfrm>
        </p:spPr>
        <p:txBody>
          <a:bodyPr>
            <a:noAutofit/>
          </a:bodyPr>
          <a:lstStyle/>
          <a:p>
            <a:pPr marL="753110" marR="966470" algn="l">
              <a:spcAft>
                <a:spcPts val="0"/>
              </a:spcAft>
            </a:pPr>
            <a:r>
              <a:rPr lang="ru-RU" sz="2800" dirty="0">
                <a:latin typeface="Constantia" panose="02030602050306030303" pitchFamily="18" charset="0"/>
              </a:rPr>
              <a:t>Итоговое анкетирование по результатам деятельности ГМО молодых специалистов</a:t>
            </a:r>
            <a:br>
              <a:rPr lang="ru-RU" sz="2800" dirty="0">
                <a:latin typeface="Constantia" panose="02030602050306030303" pitchFamily="18" charset="0"/>
              </a:rPr>
            </a:br>
            <a:br>
              <a:rPr lang="ru-RU" sz="2800" dirty="0">
                <a:latin typeface="Constantia" panose="02030602050306030303" pitchFamily="18" charset="0"/>
              </a:rPr>
            </a:br>
            <a:r>
              <a:rPr lang="en-US" sz="2800" dirty="0">
                <a:latin typeface="Constantia" panose="02030602050306030303" pitchFamily="18" charset="0"/>
                <a:hlinkClick r:id="rId2"/>
              </a:rPr>
              <a:t>https://forms.gle/9iQQGuvDc7ZPabHYA</a:t>
            </a:r>
            <a:br>
              <a:rPr lang="ru-RU" sz="2800">
                <a:latin typeface="Constantia" panose="02030602050306030303" pitchFamily="18" charset="0"/>
              </a:rPr>
            </a:br>
            <a:br>
              <a:rPr lang="ru-RU" sz="2800" dirty="0">
                <a:latin typeface="Constantia" panose="02030602050306030303" pitchFamily="18" charset="0"/>
              </a:rPr>
            </a:br>
            <a:br>
              <a:rPr lang="ru-RU" sz="18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6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597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92477" y="2070100"/>
            <a:ext cx="6016623" cy="1752599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>
                <a:latin typeface="Constantia" panose="02030602050306030303" pitchFamily="18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7774663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357</TotalTime>
  <Words>341</Words>
  <Application>Microsoft Office PowerPoint</Application>
  <PresentationFormat>Широкоэкранный</PresentationFormat>
  <Paragraphs>12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Constantia</vt:lpstr>
      <vt:lpstr>Corbel</vt:lpstr>
      <vt:lpstr>Times New Roman</vt:lpstr>
      <vt:lpstr>Параллакс</vt:lpstr>
      <vt:lpstr>Заседание ГМО молодых специалистов</vt:lpstr>
      <vt:lpstr>Повестка</vt:lpstr>
      <vt:lpstr>с 11 по 28 апреля 2022 года в рамках приоритетного муниципального проекта  «Школа наставников» на платформе компании «Мираполис» продолжаются мероприятия весенней дистанционной сессии педагогического сообщества «Web-клуб молодых специалистов и наставников «Интернет-наставник»  ссылки на вебинары приходят от компании Мираполис на официальные адреса электронной почты образовательных организаций адреса личной электронной почты слушателей, прошедших регистрацию в Google Forms по ссылке: https://docs.google.com/spreadsheets/d/1rJ1kBdG8CqXOMSTILZxcQ3yYFrDs3rl/edit?usp=sharing&amp;ouid=104270952796029034126&amp;rtpof=true&amp;sd=true  </vt:lpstr>
      <vt:lpstr>Итоговое анкетирование по результатам деятельности ГМО молодых специалистов  https://forms.gle/9iQQGuvDc7ZPabHYA     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функциональной грамотности учащихся 5-9 классов в условиях реализации ФГОС нового поколения</dc:title>
  <dc:creator>Заместитель директора</dc:creator>
  <cp:lastModifiedBy>gai8</cp:lastModifiedBy>
  <cp:revision>18</cp:revision>
  <dcterms:created xsi:type="dcterms:W3CDTF">2021-11-22T09:21:36Z</dcterms:created>
  <dcterms:modified xsi:type="dcterms:W3CDTF">2022-04-18T06:19:31Z</dcterms:modified>
</cp:coreProperties>
</file>