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4" r:id="rId2"/>
    <p:sldId id="266" r:id="rId3"/>
    <p:sldId id="361" r:id="rId4"/>
    <p:sldId id="374" r:id="rId5"/>
    <p:sldId id="265" r:id="rId6"/>
    <p:sldId id="257" r:id="rId7"/>
    <p:sldId id="259" r:id="rId8"/>
    <p:sldId id="262" r:id="rId9"/>
    <p:sldId id="383" r:id="rId10"/>
    <p:sldId id="368" r:id="rId11"/>
    <p:sldId id="1670" r:id="rId12"/>
    <p:sldId id="311" r:id="rId13"/>
    <p:sldId id="263" r:id="rId14"/>
    <p:sldId id="377" r:id="rId15"/>
    <p:sldId id="38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318CA-F6B3-44BB-B803-43200DCC1056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F099405C-A1C5-45E9-BF03-8C359F75876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Иноязычное образование</a:t>
          </a:r>
        </a:p>
      </dgm:t>
    </dgm:pt>
    <dgm:pt modelId="{DD5BB914-82BE-4C6C-B5E3-892CEAF93E1B}" type="parTrans" cxnId="{0156E1A0-E410-4357-B982-04ABCC5CC06D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A83E78FF-FB4F-4B3D-8409-ED34715760E1}" type="sibTrans" cxnId="{0156E1A0-E410-4357-B982-04ABCC5CC06D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137B4AA3-A051-4BB3-BAB2-986B1D10C883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Современный детский сад</a:t>
          </a:r>
          <a:br>
            <a:rPr lang="ru-RU" sz="1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2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4932B7-CA19-463F-9A73-4551B45549F2}" type="parTrans" cxnId="{C8B30727-DB8B-42EC-9F6E-D109C3C8F478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77333A5F-98FA-4A70-B1B4-7B3092369073}" type="sibTrans" cxnId="{C8B30727-DB8B-42EC-9F6E-D109C3C8F478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F97A0A9D-4037-4BED-B633-52844D62CE81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 – архитектор будущего</a:t>
          </a:r>
        </a:p>
      </dgm:t>
    </dgm:pt>
    <dgm:pt modelId="{D614CF8A-03D3-4FE7-AB47-A24D91AA86B9}" type="parTrans" cxnId="{D1B1F3C8-B215-48F5-B003-0EECF7DCC92A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1ABE3335-76EF-4DD7-8CA5-F4D775073659}" type="sibTrans" cxnId="{D1B1F3C8-B215-48F5-B003-0EECF7DCC92A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5696098F-33F3-4229-BB80-5805E7AE1A00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 –   вклад в надежное будущее</a:t>
          </a:r>
        </a:p>
      </dgm:t>
    </dgm:pt>
    <dgm:pt modelId="{26D15647-F5F2-4359-9C48-5E9831C92F95}" type="parTrans" cxnId="{77153BAF-6359-4CB9-8376-797410F3CC96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BA488148-2B7A-4422-BBD0-660BF85C45B1}" type="sibTrans" cxnId="{77153BAF-6359-4CB9-8376-797410F3CC96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D6AFC46B-62FD-4B72-8766-F3BC68236A8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Цифровое </a:t>
          </a:r>
          <a:r>
            <a:rPr lang="ru-RU" sz="11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r>
            <a:rPr lang="ru-RU" sz="1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инвестиции в будущее</a:t>
          </a:r>
        </a:p>
      </dgm:t>
    </dgm:pt>
    <dgm:pt modelId="{DA22CE30-6495-4748-9F85-B614494EA2D3}" type="parTrans" cxnId="{397728B7-7685-4424-B124-9FDC1D4778EF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E59BF31C-A5AC-454E-B8D3-AB011A6B9814}" type="sibTrans" cxnId="{397728B7-7685-4424-B124-9FDC1D4778EF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63B41AEE-8F15-4E97-8B6E-47EF2DD20D5F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Особым детям - особая забота</a:t>
          </a:r>
        </a:p>
      </dgm:t>
    </dgm:pt>
    <dgm:pt modelId="{195CF27D-F7A5-4139-89A0-89FD3237C16C}" type="parTrans" cxnId="{D492C468-2915-40DD-8C0E-0CB08730CA5C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B5872509-0F7D-48DC-9417-75B604C9B117}" type="sibTrans" cxnId="{D492C468-2915-40DD-8C0E-0CB08730CA5C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FA367D4B-5AB6-4270-B59A-59BB250AA57E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наставников  </a:t>
          </a:r>
        </a:p>
      </dgm:t>
    </dgm:pt>
    <dgm:pt modelId="{6B9141F6-0A23-4F1F-AF0A-15E13FD41D99}" type="parTrans" cxnId="{C3B50C4A-1D16-47A9-AD46-6DFAF5EA25F1}">
      <dgm:prSet/>
      <dgm:spPr/>
      <dgm:t>
        <a:bodyPr/>
        <a:lstStyle/>
        <a:p>
          <a:endParaRPr lang="ru-RU"/>
        </a:p>
      </dgm:t>
    </dgm:pt>
    <dgm:pt modelId="{1F3D2315-A546-4FB3-BF84-E3ADF28F6896}" type="sibTrans" cxnId="{C3B50C4A-1D16-47A9-AD46-6DFAF5EA25F1}">
      <dgm:prSet/>
      <dgm:spPr/>
      <dgm:t>
        <a:bodyPr/>
        <a:lstStyle/>
        <a:p>
          <a:endParaRPr lang="ru-RU"/>
        </a:p>
      </dgm:t>
    </dgm:pt>
    <dgm:pt modelId="{6C0D11DE-8C04-45DD-8257-06CB3C0FDA85}" type="pres">
      <dgm:prSet presAssocID="{FD4318CA-F6B3-44BB-B803-43200DCC105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AA0D35C3-099B-40A6-B3A2-07D48C6371E5}" type="pres">
      <dgm:prSet presAssocID="{F099405C-A1C5-45E9-BF03-8C359F758767}" presName="composite" presStyleCnt="0">
        <dgm:presLayoutVars>
          <dgm:chMax val="1"/>
          <dgm:chPref val="1"/>
        </dgm:presLayoutVars>
      </dgm:prSet>
      <dgm:spPr/>
    </dgm:pt>
    <dgm:pt modelId="{18233347-A7F5-4181-8A41-11C252D5BCD4}" type="pres">
      <dgm:prSet presAssocID="{F099405C-A1C5-45E9-BF03-8C359F758767}" presName="Accent" presStyleLbl="trAlignAcc1" presStyleIdx="0" presStyleCnt="7">
        <dgm:presLayoutVars>
          <dgm:chMax val="0"/>
          <dgm:chPref val="0"/>
        </dgm:presLayoutVars>
      </dgm:prSet>
      <dgm:spPr/>
    </dgm:pt>
    <dgm:pt modelId="{516F0FC7-3A67-4FD5-A627-7CC5C1C404C5}" type="pres">
      <dgm:prSet presAssocID="{F099405C-A1C5-45E9-BF03-8C359F758767}" presName="Image" presStyleLbl="alignImgPlace1" presStyleIdx="0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FB890A61-BDB0-45F0-A870-EDDAF46A418B}" type="pres">
      <dgm:prSet presAssocID="{F099405C-A1C5-45E9-BF03-8C359F758767}" presName="ChildComposite" presStyleCnt="0"/>
      <dgm:spPr/>
    </dgm:pt>
    <dgm:pt modelId="{2D3E5EC8-2C03-4BB9-8B68-A49EB2EC9BA7}" type="pres">
      <dgm:prSet presAssocID="{F099405C-A1C5-45E9-BF03-8C359F75876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679D52A-CA33-440A-BC76-60564CFF08D6}" type="pres">
      <dgm:prSet presAssocID="{F099405C-A1C5-45E9-BF03-8C359F758767}" presName="Parent" presStyleLbl="revTx" presStyleIdx="0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18C38-7853-4749-9D58-DC217F56632D}" type="pres">
      <dgm:prSet presAssocID="{A83E78FF-FB4F-4B3D-8409-ED34715760E1}" presName="sibTrans" presStyleCnt="0"/>
      <dgm:spPr/>
    </dgm:pt>
    <dgm:pt modelId="{00762C11-1BD3-4834-AD1B-865CD338B86E}" type="pres">
      <dgm:prSet presAssocID="{F97A0A9D-4037-4BED-B633-52844D62CE81}" presName="composite" presStyleCnt="0">
        <dgm:presLayoutVars>
          <dgm:chMax val="1"/>
          <dgm:chPref val="1"/>
        </dgm:presLayoutVars>
      </dgm:prSet>
      <dgm:spPr/>
    </dgm:pt>
    <dgm:pt modelId="{D011C128-4563-4744-B0C3-EEA51FD08A9A}" type="pres">
      <dgm:prSet presAssocID="{F97A0A9D-4037-4BED-B633-52844D62CE81}" presName="Accent" presStyleLbl="trAlignAcc1" presStyleIdx="1" presStyleCnt="7">
        <dgm:presLayoutVars>
          <dgm:chMax val="0"/>
          <dgm:chPref val="0"/>
        </dgm:presLayoutVars>
      </dgm:prSet>
      <dgm:spPr/>
    </dgm:pt>
    <dgm:pt modelId="{B834591A-870E-48C0-ACD9-DF40F6684DEA}" type="pres">
      <dgm:prSet presAssocID="{F97A0A9D-4037-4BED-B633-52844D62CE81}" presName="Image" presStyleLbl="alignImgPlace1" presStyleIdx="1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6DB45449-66E2-45C5-9461-1277A4FD0B0F}" type="pres">
      <dgm:prSet presAssocID="{F97A0A9D-4037-4BED-B633-52844D62CE81}" presName="ChildComposite" presStyleCnt="0"/>
      <dgm:spPr/>
    </dgm:pt>
    <dgm:pt modelId="{FEAF5C4E-5A41-4F53-9767-6DBECF3ACD42}" type="pres">
      <dgm:prSet presAssocID="{F97A0A9D-4037-4BED-B633-52844D62CE8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0F2B99C-3B32-470E-BF6B-CCA3A0055640}" type="pres">
      <dgm:prSet presAssocID="{F97A0A9D-4037-4BED-B633-52844D62CE81}" presName="Parent" presStyleLbl="revTx" presStyleIdx="1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9CD42-8E04-4442-8288-C2B144296123}" type="pres">
      <dgm:prSet presAssocID="{1ABE3335-76EF-4DD7-8CA5-F4D775073659}" presName="sibTrans" presStyleCnt="0"/>
      <dgm:spPr/>
    </dgm:pt>
    <dgm:pt modelId="{90531EE5-9D84-401B-9BC8-457DA2FB164C}" type="pres">
      <dgm:prSet presAssocID="{5696098F-33F3-4229-BB80-5805E7AE1A00}" presName="composite" presStyleCnt="0">
        <dgm:presLayoutVars>
          <dgm:chMax val="1"/>
          <dgm:chPref val="1"/>
        </dgm:presLayoutVars>
      </dgm:prSet>
      <dgm:spPr/>
    </dgm:pt>
    <dgm:pt modelId="{688A8E52-399F-437B-B65D-6E492E85B3B1}" type="pres">
      <dgm:prSet presAssocID="{5696098F-33F3-4229-BB80-5805E7AE1A00}" presName="Accent" presStyleLbl="trAlignAcc1" presStyleIdx="2" presStyleCnt="7">
        <dgm:presLayoutVars>
          <dgm:chMax val="0"/>
          <dgm:chPref val="0"/>
        </dgm:presLayoutVars>
      </dgm:prSet>
      <dgm:spPr/>
    </dgm:pt>
    <dgm:pt modelId="{605F41A3-B853-4A32-8292-95E05852765F}" type="pres">
      <dgm:prSet presAssocID="{5696098F-33F3-4229-BB80-5805E7AE1A00}" presName="Image" presStyleLbl="alignImgPlace1" presStyleIdx="2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BD9C9990-80C0-4C3A-9B56-86FF14551719}" type="pres">
      <dgm:prSet presAssocID="{5696098F-33F3-4229-BB80-5805E7AE1A00}" presName="ChildComposite" presStyleCnt="0"/>
      <dgm:spPr/>
    </dgm:pt>
    <dgm:pt modelId="{896E4428-9FA5-4D02-8416-DE4668C9BEA6}" type="pres">
      <dgm:prSet presAssocID="{5696098F-33F3-4229-BB80-5805E7AE1A0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085952A-F766-40BE-A6CA-1BF99BF30D2A}" type="pres">
      <dgm:prSet presAssocID="{5696098F-33F3-4229-BB80-5805E7AE1A00}" presName="Parent" presStyleLbl="revTx" presStyleIdx="2" presStyleCnt="7" custScaleY="10787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09DA2-22AE-43A8-B4A1-293EFB459237}" type="pres">
      <dgm:prSet presAssocID="{BA488148-2B7A-4422-BBD0-660BF85C45B1}" presName="sibTrans" presStyleCnt="0"/>
      <dgm:spPr/>
    </dgm:pt>
    <dgm:pt modelId="{136ADBA8-12E2-44DC-8136-4DBF9EDC9184}" type="pres">
      <dgm:prSet presAssocID="{D6AFC46B-62FD-4B72-8766-F3BC68236A8B}" presName="composite" presStyleCnt="0">
        <dgm:presLayoutVars>
          <dgm:chMax val="1"/>
          <dgm:chPref val="1"/>
        </dgm:presLayoutVars>
      </dgm:prSet>
      <dgm:spPr/>
    </dgm:pt>
    <dgm:pt modelId="{E434712B-6E19-440C-A72E-82AD42D8C239}" type="pres">
      <dgm:prSet presAssocID="{D6AFC46B-62FD-4B72-8766-F3BC68236A8B}" presName="Accent" presStyleLbl="trAlignAcc1" presStyleIdx="3" presStyleCnt="7">
        <dgm:presLayoutVars>
          <dgm:chMax val="0"/>
          <dgm:chPref val="0"/>
        </dgm:presLayoutVars>
      </dgm:prSet>
      <dgm:spPr/>
    </dgm:pt>
    <dgm:pt modelId="{46F5FD80-4B2C-489F-A752-D75971A4FCB4}" type="pres">
      <dgm:prSet presAssocID="{D6AFC46B-62FD-4B72-8766-F3BC68236A8B}" presName="Image" presStyleLbl="alignImgPlace1" presStyleIdx="3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7524B613-8252-49B3-A7FD-9F9D939A3389}" type="pres">
      <dgm:prSet presAssocID="{D6AFC46B-62FD-4B72-8766-F3BC68236A8B}" presName="ChildComposite" presStyleCnt="0"/>
      <dgm:spPr/>
    </dgm:pt>
    <dgm:pt modelId="{4A87B713-6821-40F3-8A2A-0D85D18CDFD7}" type="pres">
      <dgm:prSet presAssocID="{D6AFC46B-62FD-4B72-8766-F3BC68236A8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3D3F272-0067-4A94-85F8-7ECD6E0E85D9}" type="pres">
      <dgm:prSet presAssocID="{D6AFC46B-62FD-4B72-8766-F3BC68236A8B}" presName="Parent" presStyleLbl="revTx" presStyleIdx="3" presStyleCnt="7" custScaleY="12507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58ACA-72C2-46E9-BBAF-C67B900040D7}" type="pres">
      <dgm:prSet presAssocID="{E59BF31C-A5AC-454E-B8D3-AB011A6B9814}" presName="sibTrans" presStyleCnt="0"/>
      <dgm:spPr/>
    </dgm:pt>
    <dgm:pt modelId="{1FFCE14D-827B-4584-AAF7-B45AD928CB73}" type="pres">
      <dgm:prSet presAssocID="{FA367D4B-5AB6-4270-B59A-59BB250AA57E}" presName="composite" presStyleCnt="0">
        <dgm:presLayoutVars>
          <dgm:chMax val="1"/>
          <dgm:chPref val="1"/>
        </dgm:presLayoutVars>
      </dgm:prSet>
      <dgm:spPr/>
    </dgm:pt>
    <dgm:pt modelId="{4C4543EE-45F7-4DC6-9A1E-70AD9A99E9C4}" type="pres">
      <dgm:prSet presAssocID="{FA367D4B-5AB6-4270-B59A-59BB250AA57E}" presName="Accent" presStyleLbl="trAlignAcc1" presStyleIdx="4" presStyleCnt="7">
        <dgm:presLayoutVars>
          <dgm:chMax val="0"/>
          <dgm:chPref val="0"/>
        </dgm:presLayoutVars>
      </dgm:prSet>
      <dgm:spPr/>
    </dgm:pt>
    <dgm:pt modelId="{A7E1E9FD-4208-48FC-8F87-CA9E77B182FD}" type="pres">
      <dgm:prSet presAssocID="{FA367D4B-5AB6-4270-B59A-59BB250AA57E}" presName="Image" presStyleLbl="alignImgPlace1" presStyleIdx="4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469443EA-6E24-4BC5-9B8F-E79410850CDA}" type="pres">
      <dgm:prSet presAssocID="{FA367D4B-5AB6-4270-B59A-59BB250AA57E}" presName="ChildComposite" presStyleCnt="0"/>
      <dgm:spPr/>
    </dgm:pt>
    <dgm:pt modelId="{FF8A7878-5A8A-4845-B66E-3EE3B287DCE4}" type="pres">
      <dgm:prSet presAssocID="{FA367D4B-5AB6-4270-B59A-59BB250AA57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B0BD6AD-FA8F-4D03-9E5F-ECC9A8A854CA}" type="pres">
      <dgm:prSet presAssocID="{FA367D4B-5AB6-4270-B59A-59BB250AA57E}" presName="Parent" presStyleLbl="revTx" presStyleIdx="4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3A162-3F7F-453F-876D-1CFC82FF07AD}" type="pres">
      <dgm:prSet presAssocID="{1F3D2315-A546-4FB3-BF84-E3ADF28F6896}" presName="sibTrans" presStyleCnt="0"/>
      <dgm:spPr/>
    </dgm:pt>
    <dgm:pt modelId="{F5FF0526-7EB3-472C-B925-4BD5527E2679}" type="pres">
      <dgm:prSet presAssocID="{63B41AEE-8F15-4E97-8B6E-47EF2DD20D5F}" presName="composite" presStyleCnt="0">
        <dgm:presLayoutVars>
          <dgm:chMax val="1"/>
          <dgm:chPref val="1"/>
        </dgm:presLayoutVars>
      </dgm:prSet>
      <dgm:spPr/>
    </dgm:pt>
    <dgm:pt modelId="{F8687708-8579-4017-9177-A5EBF84B837E}" type="pres">
      <dgm:prSet presAssocID="{63B41AEE-8F15-4E97-8B6E-47EF2DD20D5F}" presName="Accent" presStyleLbl="trAlignAcc1" presStyleIdx="5" presStyleCnt="7">
        <dgm:presLayoutVars>
          <dgm:chMax val="0"/>
          <dgm:chPref val="0"/>
        </dgm:presLayoutVars>
      </dgm:prSet>
      <dgm:spPr/>
    </dgm:pt>
    <dgm:pt modelId="{FC598B3F-B609-40E4-A647-E73F65AF6CB0}" type="pres">
      <dgm:prSet presAssocID="{63B41AEE-8F15-4E97-8B6E-47EF2DD20D5F}" presName="Image" presStyleLbl="alignImgPlace1" presStyleIdx="5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EA7D182B-2219-489E-AADA-496ED8AB6794}" type="pres">
      <dgm:prSet presAssocID="{63B41AEE-8F15-4E97-8B6E-47EF2DD20D5F}" presName="ChildComposite" presStyleCnt="0"/>
      <dgm:spPr/>
    </dgm:pt>
    <dgm:pt modelId="{F976A31D-D4DE-49D9-B760-C7F7D3FF2BD0}" type="pres">
      <dgm:prSet presAssocID="{63B41AEE-8F15-4E97-8B6E-47EF2DD20D5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CEBD6F4-22E6-4934-B95D-85BCBE31882D}" type="pres">
      <dgm:prSet presAssocID="{63B41AEE-8F15-4E97-8B6E-47EF2DD20D5F}" presName="Parent" presStyleLbl="revTx" presStyleIdx="5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76B92-F0E2-4B0C-B0E1-FACE57C2AF7A}" type="pres">
      <dgm:prSet presAssocID="{B5872509-0F7D-48DC-9417-75B604C9B117}" presName="sibTrans" presStyleCnt="0"/>
      <dgm:spPr/>
    </dgm:pt>
    <dgm:pt modelId="{A8FE01A7-4F2A-4A32-8532-072E3AA5002E}" type="pres">
      <dgm:prSet presAssocID="{137B4AA3-A051-4BB3-BAB2-986B1D10C883}" presName="composite" presStyleCnt="0">
        <dgm:presLayoutVars>
          <dgm:chMax val="1"/>
          <dgm:chPref val="1"/>
        </dgm:presLayoutVars>
      </dgm:prSet>
      <dgm:spPr/>
    </dgm:pt>
    <dgm:pt modelId="{FE433949-CAA9-4860-BAA7-A8A190077CEF}" type="pres">
      <dgm:prSet presAssocID="{137B4AA3-A051-4BB3-BAB2-986B1D10C883}" presName="Accent" presStyleLbl="trAlignAcc1" presStyleIdx="6" presStyleCnt="7">
        <dgm:presLayoutVars>
          <dgm:chMax val="0"/>
          <dgm:chPref val="0"/>
        </dgm:presLayoutVars>
      </dgm:prSet>
      <dgm:spPr/>
    </dgm:pt>
    <dgm:pt modelId="{266FB86D-3766-4A72-B3E7-4100927B4E87}" type="pres">
      <dgm:prSet presAssocID="{137B4AA3-A051-4BB3-BAB2-986B1D10C883}" presName="Image" presStyleLbl="alignImgPlace1" presStyleIdx="6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6867DC18-6D1B-459B-9891-CED7C89E599C}" type="pres">
      <dgm:prSet presAssocID="{137B4AA3-A051-4BB3-BAB2-986B1D10C883}" presName="ChildComposite" presStyleCnt="0"/>
      <dgm:spPr/>
    </dgm:pt>
    <dgm:pt modelId="{939928FD-A356-4595-B8C4-5CC203672053}" type="pres">
      <dgm:prSet presAssocID="{137B4AA3-A051-4BB3-BAB2-986B1D10C88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B5C67D9-201F-4E08-B49E-6A7E58DEFACE}" type="pres">
      <dgm:prSet presAssocID="{137B4AA3-A051-4BB3-BAB2-986B1D10C883}" presName="Parent" presStyleLbl="revTx" presStyleIdx="6" presStyleCnt="7" custLinFactNeighborX="1526" custLinFactNeighborY="2680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DB5E43-F11B-463B-AD97-DE3DBF4592E8}" type="presOf" srcId="{FD4318CA-F6B3-44BB-B803-43200DCC1056}" destId="{6C0D11DE-8C04-45DD-8257-06CB3C0FDA85}" srcOrd="0" destOrd="0" presId="urn:microsoft.com/office/officeart/2008/layout/CaptionedPictures"/>
    <dgm:cxn modelId="{5C6FE71D-1799-4202-AEC4-CAAAF301E4F9}" type="presOf" srcId="{FA367D4B-5AB6-4270-B59A-59BB250AA57E}" destId="{2B0BD6AD-FA8F-4D03-9E5F-ECC9A8A854CA}" srcOrd="0" destOrd="0" presId="urn:microsoft.com/office/officeart/2008/layout/CaptionedPictures"/>
    <dgm:cxn modelId="{D1B1F3C8-B215-48F5-B003-0EECF7DCC92A}" srcId="{FD4318CA-F6B3-44BB-B803-43200DCC1056}" destId="{F97A0A9D-4037-4BED-B633-52844D62CE81}" srcOrd="1" destOrd="0" parTransId="{D614CF8A-03D3-4FE7-AB47-A24D91AA86B9}" sibTransId="{1ABE3335-76EF-4DD7-8CA5-F4D775073659}"/>
    <dgm:cxn modelId="{CF5FEED3-D266-4F04-8B63-918EDA124CBD}" type="presOf" srcId="{D6AFC46B-62FD-4B72-8766-F3BC68236A8B}" destId="{C3D3F272-0067-4A94-85F8-7ECD6E0E85D9}" srcOrd="0" destOrd="0" presId="urn:microsoft.com/office/officeart/2008/layout/CaptionedPictures"/>
    <dgm:cxn modelId="{79B25F5E-42CD-4D70-809B-BD8DA13E8716}" type="presOf" srcId="{F97A0A9D-4037-4BED-B633-52844D62CE81}" destId="{80F2B99C-3B32-470E-BF6B-CCA3A0055640}" srcOrd="0" destOrd="0" presId="urn:microsoft.com/office/officeart/2008/layout/CaptionedPictures"/>
    <dgm:cxn modelId="{C3B50C4A-1D16-47A9-AD46-6DFAF5EA25F1}" srcId="{FD4318CA-F6B3-44BB-B803-43200DCC1056}" destId="{FA367D4B-5AB6-4270-B59A-59BB250AA57E}" srcOrd="4" destOrd="0" parTransId="{6B9141F6-0A23-4F1F-AF0A-15E13FD41D99}" sibTransId="{1F3D2315-A546-4FB3-BF84-E3ADF28F6896}"/>
    <dgm:cxn modelId="{77153BAF-6359-4CB9-8376-797410F3CC96}" srcId="{FD4318CA-F6B3-44BB-B803-43200DCC1056}" destId="{5696098F-33F3-4229-BB80-5805E7AE1A00}" srcOrd="2" destOrd="0" parTransId="{26D15647-F5F2-4359-9C48-5E9831C92F95}" sibTransId="{BA488148-2B7A-4422-BBD0-660BF85C45B1}"/>
    <dgm:cxn modelId="{EC5DCE83-8EE3-4516-9E7A-54D6FBFC35E6}" type="presOf" srcId="{63B41AEE-8F15-4E97-8B6E-47EF2DD20D5F}" destId="{CCEBD6F4-22E6-4934-B95D-85BCBE31882D}" srcOrd="0" destOrd="0" presId="urn:microsoft.com/office/officeart/2008/layout/CaptionedPictures"/>
    <dgm:cxn modelId="{397728B7-7685-4424-B124-9FDC1D4778EF}" srcId="{FD4318CA-F6B3-44BB-B803-43200DCC1056}" destId="{D6AFC46B-62FD-4B72-8766-F3BC68236A8B}" srcOrd="3" destOrd="0" parTransId="{DA22CE30-6495-4748-9F85-B614494EA2D3}" sibTransId="{E59BF31C-A5AC-454E-B8D3-AB011A6B9814}"/>
    <dgm:cxn modelId="{D492C468-2915-40DD-8C0E-0CB08730CA5C}" srcId="{FD4318CA-F6B3-44BB-B803-43200DCC1056}" destId="{63B41AEE-8F15-4E97-8B6E-47EF2DD20D5F}" srcOrd="5" destOrd="0" parTransId="{195CF27D-F7A5-4139-89A0-89FD3237C16C}" sibTransId="{B5872509-0F7D-48DC-9417-75B604C9B117}"/>
    <dgm:cxn modelId="{DFFC754A-71D7-4105-BF26-8D2DFADDC676}" type="presOf" srcId="{137B4AA3-A051-4BB3-BAB2-986B1D10C883}" destId="{0B5C67D9-201F-4E08-B49E-6A7E58DEFACE}" srcOrd="0" destOrd="0" presId="urn:microsoft.com/office/officeart/2008/layout/CaptionedPictures"/>
    <dgm:cxn modelId="{C8B30727-DB8B-42EC-9F6E-D109C3C8F478}" srcId="{FD4318CA-F6B3-44BB-B803-43200DCC1056}" destId="{137B4AA3-A051-4BB3-BAB2-986B1D10C883}" srcOrd="6" destOrd="0" parTransId="{894932B7-CA19-463F-9A73-4551B45549F2}" sibTransId="{77333A5F-98FA-4A70-B1B4-7B3092369073}"/>
    <dgm:cxn modelId="{D94395B0-7F58-414C-9231-FB2EEF7587A3}" type="presOf" srcId="{F099405C-A1C5-45E9-BF03-8C359F758767}" destId="{9679D52A-CA33-440A-BC76-60564CFF08D6}" srcOrd="0" destOrd="0" presId="urn:microsoft.com/office/officeart/2008/layout/CaptionedPictures"/>
    <dgm:cxn modelId="{60D99D9B-B969-485D-AD4F-0872D535083E}" type="presOf" srcId="{5696098F-33F3-4229-BB80-5805E7AE1A00}" destId="{5085952A-F766-40BE-A6CA-1BF99BF30D2A}" srcOrd="0" destOrd="0" presId="urn:microsoft.com/office/officeart/2008/layout/CaptionedPictures"/>
    <dgm:cxn modelId="{0156E1A0-E410-4357-B982-04ABCC5CC06D}" srcId="{FD4318CA-F6B3-44BB-B803-43200DCC1056}" destId="{F099405C-A1C5-45E9-BF03-8C359F758767}" srcOrd="0" destOrd="0" parTransId="{DD5BB914-82BE-4C6C-B5E3-892CEAF93E1B}" sibTransId="{A83E78FF-FB4F-4B3D-8409-ED34715760E1}"/>
    <dgm:cxn modelId="{84E6E2DC-2168-456F-BCAB-83A630599FBF}" type="presParOf" srcId="{6C0D11DE-8C04-45DD-8257-06CB3C0FDA85}" destId="{AA0D35C3-099B-40A6-B3A2-07D48C6371E5}" srcOrd="0" destOrd="0" presId="urn:microsoft.com/office/officeart/2008/layout/CaptionedPictures"/>
    <dgm:cxn modelId="{90BB8AC3-72B2-425A-8C74-4904B4EAA16C}" type="presParOf" srcId="{AA0D35C3-099B-40A6-B3A2-07D48C6371E5}" destId="{18233347-A7F5-4181-8A41-11C252D5BCD4}" srcOrd="0" destOrd="0" presId="urn:microsoft.com/office/officeart/2008/layout/CaptionedPictures"/>
    <dgm:cxn modelId="{EB0080BE-459D-4696-AD17-3B62F16ADE59}" type="presParOf" srcId="{AA0D35C3-099B-40A6-B3A2-07D48C6371E5}" destId="{516F0FC7-3A67-4FD5-A627-7CC5C1C404C5}" srcOrd="1" destOrd="0" presId="urn:microsoft.com/office/officeart/2008/layout/CaptionedPictures"/>
    <dgm:cxn modelId="{237E2914-CCD1-4CA9-A828-EDE8C8F050EA}" type="presParOf" srcId="{AA0D35C3-099B-40A6-B3A2-07D48C6371E5}" destId="{FB890A61-BDB0-45F0-A870-EDDAF46A418B}" srcOrd="2" destOrd="0" presId="urn:microsoft.com/office/officeart/2008/layout/CaptionedPictures"/>
    <dgm:cxn modelId="{FFF5572B-8AC6-4A91-9C87-5EBF8ADCCF92}" type="presParOf" srcId="{FB890A61-BDB0-45F0-A870-EDDAF46A418B}" destId="{2D3E5EC8-2C03-4BB9-8B68-A49EB2EC9BA7}" srcOrd="0" destOrd="0" presId="urn:microsoft.com/office/officeart/2008/layout/CaptionedPictures"/>
    <dgm:cxn modelId="{4BB2EAE4-B239-46A8-B2D4-9D846C814B03}" type="presParOf" srcId="{FB890A61-BDB0-45F0-A870-EDDAF46A418B}" destId="{9679D52A-CA33-440A-BC76-60564CFF08D6}" srcOrd="1" destOrd="0" presId="urn:microsoft.com/office/officeart/2008/layout/CaptionedPictures"/>
    <dgm:cxn modelId="{562FB85F-3A9A-4D2C-A8DF-BC1D3C43319C}" type="presParOf" srcId="{6C0D11DE-8C04-45DD-8257-06CB3C0FDA85}" destId="{15018C38-7853-4749-9D58-DC217F56632D}" srcOrd="1" destOrd="0" presId="urn:microsoft.com/office/officeart/2008/layout/CaptionedPictures"/>
    <dgm:cxn modelId="{9F70F5BE-DBDC-4613-93A1-A8633200A4F2}" type="presParOf" srcId="{6C0D11DE-8C04-45DD-8257-06CB3C0FDA85}" destId="{00762C11-1BD3-4834-AD1B-865CD338B86E}" srcOrd="2" destOrd="0" presId="urn:microsoft.com/office/officeart/2008/layout/CaptionedPictures"/>
    <dgm:cxn modelId="{6845E4E3-DF35-4475-9EC9-F7C70B7B9ADC}" type="presParOf" srcId="{00762C11-1BD3-4834-AD1B-865CD338B86E}" destId="{D011C128-4563-4744-B0C3-EEA51FD08A9A}" srcOrd="0" destOrd="0" presId="urn:microsoft.com/office/officeart/2008/layout/CaptionedPictures"/>
    <dgm:cxn modelId="{1BF7053F-972E-4166-B4A3-F33D03B86060}" type="presParOf" srcId="{00762C11-1BD3-4834-AD1B-865CD338B86E}" destId="{B834591A-870E-48C0-ACD9-DF40F6684DEA}" srcOrd="1" destOrd="0" presId="urn:microsoft.com/office/officeart/2008/layout/CaptionedPictures"/>
    <dgm:cxn modelId="{D695239D-55E9-4731-8366-89863F795F5C}" type="presParOf" srcId="{00762C11-1BD3-4834-AD1B-865CD338B86E}" destId="{6DB45449-66E2-45C5-9461-1277A4FD0B0F}" srcOrd="2" destOrd="0" presId="urn:microsoft.com/office/officeart/2008/layout/CaptionedPictures"/>
    <dgm:cxn modelId="{B88E04F1-D899-4BDF-82DB-AA7B6AC10C38}" type="presParOf" srcId="{6DB45449-66E2-45C5-9461-1277A4FD0B0F}" destId="{FEAF5C4E-5A41-4F53-9767-6DBECF3ACD42}" srcOrd="0" destOrd="0" presId="urn:microsoft.com/office/officeart/2008/layout/CaptionedPictures"/>
    <dgm:cxn modelId="{8CE0993A-8D13-4396-93E9-03EBBEC17497}" type="presParOf" srcId="{6DB45449-66E2-45C5-9461-1277A4FD0B0F}" destId="{80F2B99C-3B32-470E-BF6B-CCA3A0055640}" srcOrd="1" destOrd="0" presId="urn:microsoft.com/office/officeart/2008/layout/CaptionedPictures"/>
    <dgm:cxn modelId="{44D919D4-565E-476B-A1C6-22A97465CD50}" type="presParOf" srcId="{6C0D11DE-8C04-45DD-8257-06CB3C0FDA85}" destId="{9C29CD42-8E04-4442-8288-C2B144296123}" srcOrd="3" destOrd="0" presId="urn:microsoft.com/office/officeart/2008/layout/CaptionedPictures"/>
    <dgm:cxn modelId="{716B04D5-0CAB-4EFB-B217-00960088DA78}" type="presParOf" srcId="{6C0D11DE-8C04-45DD-8257-06CB3C0FDA85}" destId="{90531EE5-9D84-401B-9BC8-457DA2FB164C}" srcOrd="4" destOrd="0" presId="urn:microsoft.com/office/officeart/2008/layout/CaptionedPictures"/>
    <dgm:cxn modelId="{0ED51EF7-2539-4D0E-8A23-C0DC51259B69}" type="presParOf" srcId="{90531EE5-9D84-401B-9BC8-457DA2FB164C}" destId="{688A8E52-399F-437B-B65D-6E492E85B3B1}" srcOrd="0" destOrd="0" presId="urn:microsoft.com/office/officeart/2008/layout/CaptionedPictures"/>
    <dgm:cxn modelId="{86D19DA2-4005-4DA5-BCA3-575B2B0048D8}" type="presParOf" srcId="{90531EE5-9D84-401B-9BC8-457DA2FB164C}" destId="{605F41A3-B853-4A32-8292-95E05852765F}" srcOrd="1" destOrd="0" presId="urn:microsoft.com/office/officeart/2008/layout/CaptionedPictures"/>
    <dgm:cxn modelId="{2B55B5DD-8434-446A-B982-381B2244C474}" type="presParOf" srcId="{90531EE5-9D84-401B-9BC8-457DA2FB164C}" destId="{BD9C9990-80C0-4C3A-9B56-86FF14551719}" srcOrd="2" destOrd="0" presId="urn:microsoft.com/office/officeart/2008/layout/CaptionedPictures"/>
    <dgm:cxn modelId="{4CCF8A2C-4DF5-421D-9A6A-5913FBFEBDBF}" type="presParOf" srcId="{BD9C9990-80C0-4C3A-9B56-86FF14551719}" destId="{896E4428-9FA5-4D02-8416-DE4668C9BEA6}" srcOrd="0" destOrd="0" presId="urn:microsoft.com/office/officeart/2008/layout/CaptionedPictures"/>
    <dgm:cxn modelId="{77D0F1D0-3BE2-4286-B86F-7F46C39C6332}" type="presParOf" srcId="{BD9C9990-80C0-4C3A-9B56-86FF14551719}" destId="{5085952A-F766-40BE-A6CA-1BF99BF30D2A}" srcOrd="1" destOrd="0" presId="urn:microsoft.com/office/officeart/2008/layout/CaptionedPictures"/>
    <dgm:cxn modelId="{2C38AA44-9ABD-4CEA-B279-B2F42295083D}" type="presParOf" srcId="{6C0D11DE-8C04-45DD-8257-06CB3C0FDA85}" destId="{1FA09DA2-22AE-43A8-B4A1-293EFB459237}" srcOrd="5" destOrd="0" presId="urn:microsoft.com/office/officeart/2008/layout/CaptionedPictures"/>
    <dgm:cxn modelId="{7D60A20C-06E3-4DAA-9CBC-B768C1682196}" type="presParOf" srcId="{6C0D11DE-8C04-45DD-8257-06CB3C0FDA85}" destId="{136ADBA8-12E2-44DC-8136-4DBF9EDC9184}" srcOrd="6" destOrd="0" presId="urn:microsoft.com/office/officeart/2008/layout/CaptionedPictures"/>
    <dgm:cxn modelId="{7BF12270-2D33-4923-A073-9E6DE6F52388}" type="presParOf" srcId="{136ADBA8-12E2-44DC-8136-4DBF9EDC9184}" destId="{E434712B-6E19-440C-A72E-82AD42D8C239}" srcOrd="0" destOrd="0" presId="urn:microsoft.com/office/officeart/2008/layout/CaptionedPictures"/>
    <dgm:cxn modelId="{B2C7819B-937B-4EE0-A59A-7CAB46CC770F}" type="presParOf" srcId="{136ADBA8-12E2-44DC-8136-4DBF9EDC9184}" destId="{46F5FD80-4B2C-489F-A752-D75971A4FCB4}" srcOrd="1" destOrd="0" presId="urn:microsoft.com/office/officeart/2008/layout/CaptionedPictures"/>
    <dgm:cxn modelId="{57F212A7-2503-4245-A80B-C835A9F33E67}" type="presParOf" srcId="{136ADBA8-12E2-44DC-8136-4DBF9EDC9184}" destId="{7524B613-8252-49B3-A7FD-9F9D939A3389}" srcOrd="2" destOrd="0" presId="urn:microsoft.com/office/officeart/2008/layout/CaptionedPictures"/>
    <dgm:cxn modelId="{F749EE2A-D074-4857-89B9-C12D2A7FF10D}" type="presParOf" srcId="{7524B613-8252-49B3-A7FD-9F9D939A3389}" destId="{4A87B713-6821-40F3-8A2A-0D85D18CDFD7}" srcOrd="0" destOrd="0" presId="urn:microsoft.com/office/officeart/2008/layout/CaptionedPictures"/>
    <dgm:cxn modelId="{86C00726-C118-401A-A8D0-9F6BE03F1DBF}" type="presParOf" srcId="{7524B613-8252-49B3-A7FD-9F9D939A3389}" destId="{C3D3F272-0067-4A94-85F8-7ECD6E0E85D9}" srcOrd="1" destOrd="0" presId="urn:microsoft.com/office/officeart/2008/layout/CaptionedPictures"/>
    <dgm:cxn modelId="{736401CE-1823-4124-8644-800B377505D0}" type="presParOf" srcId="{6C0D11DE-8C04-45DD-8257-06CB3C0FDA85}" destId="{E4958ACA-72C2-46E9-BBAF-C67B900040D7}" srcOrd="7" destOrd="0" presId="urn:microsoft.com/office/officeart/2008/layout/CaptionedPictures"/>
    <dgm:cxn modelId="{261FA71D-7BBE-4BC8-9CCE-CE3F3ED1E91C}" type="presParOf" srcId="{6C0D11DE-8C04-45DD-8257-06CB3C0FDA85}" destId="{1FFCE14D-827B-4584-AAF7-B45AD928CB73}" srcOrd="8" destOrd="0" presId="urn:microsoft.com/office/officeart/2008/layout/CaptionedPictures"/>
    <dgm:cxn modelId="{DEE20294-7A3B-4104-982A-54CC8618CDAD}" type="presParOf" srcId="{1FFCE14D-827B-4584-AAF7-B45AD928CB73}" destId="{4C4543EE-45F7-4DC6-9A1E-70AD9A99E9C4}" srcOrd="0" destOrd="0" presId="urn:microsoft.com/office/officeart/2008/layout/CaptionedPictures"/>
    <dgm:cxn modelId="{F04C3697-A91B-4C35-96E9-27BB71FC1AC0}" type="presParOf" srcId="{1FFCE14D-827B-4584-AAF7-B45AD928CB73}" destId="{A7E1E9FD-4208-48FC-8F87-CA9E77B182FD}" srcOrd="1" destOrd="0" presId="urn:microsoft.com/office/officeart/2008/layout/CaptionedPictures"/>
    <dgm:cxn modelId="{19FC084C-BB5B-481B-8ADB-DACA3C1A5EBD}" type="presParOf" srcId="{1FFCE14D-827B-4584-AAF7-B45AD928CB73}" destId="{469443EA-6E24-4BC5-9B8F-E79410850CDA}" srcOrd="2" destOrd="0" presId="urn:microsoft.com/office/officeart/2008/layout/CaptionedPictures"/>
    <dgm:cxn modelId="{86EFE493-24B6-4233-A8CA-8E90A22C2E68}" type="presParOf" srcId="{469443EA-6E24-4BC5-9B8F-E79410850CDA}" destId="{FF8A7878-5A8A-4845-B66E-3EE3B287DCE4}" srcOrd="0" destOrd="0" presId="urn:microsoft.com/office/officeart/2008/layout/CaptionedPictures"/>
    <dgm:cxn modelId="{CE2D69D5-9EF2-4BEB-A973-21B6D0C45447}" type="presParOf" srcId="{469443EA-6E24-4BC5-9B8F-E79410850CDA}" destId="{2B0BD6AD-FA8F-4D03-9E5F-ECC9A8A854CA}" srcOrd="1" destOrd="0" presId="urn:microsoft.com/office/officeart/2008/layout/CaptionedPictures"/>
    <dgm:cxn modelId="{7E1873EC-5CAF-4ACF-8D02-0A3090884543}" type="presParOf" srcId="{6C0D11DE-8C04-45DD-8257-06CB3C0FDA85}" destId="{5F93A162-3F7F-453F-876D-1CFC82FF07AD}" srcOrd="9" destOrd="0" presId="urn:microsoft.com/office/officeart/2008/layout/CaptionedPictures"/>
    <dgm:cxn modelId="{60A42EFF-764F-46B9-8303-ABF82F763173}" type="presParOf" srcId="{6C0D11DE-8C04-45DD-8257-06CB3C0FDA85}" destId="{F5FF0526-7EB3-472C-B925-4BD5527E2679}" srcOrd="10" destOrd="0" presId="urn:microsoft.com/office/officeart/2008/layout/CaptionedPictures"/>
    <dgm:cxn modelId="{6B480B53-3D19-4431-80B2-FF143F0D45C6}" type="presParOf" srcId="{F5FF0526-7EB3-472C-B925-4BD5527E2679}" destId="{F8687708-8579-4017-9177-A5EBF84B837E}" srcOrd="0" destOrd="0" presId="urn:microsoft.com/office/officeart/2008/layout/CaptionedPictures"/>
    <dgm:cxn modelId="{538A8E7C-AFD1-4E24-80C9-939B0E0C1E42}" type="presParOf" srcId="{F5FF0526-7EB3-472C-B925-4BD5527E2679}" destId="{FC598B3F-B609-40E4-A647-E73F65AF6CB0}" srcOrd="1" destOrd="0" presId="urn:microsoft.com/office/officeart/2008/layout/CaptionedPictures"/>
    <dgm:cxn modelId="{80656E49-6A1E-4F6D-B656-CE05990E3EE8}" type="presParOf" srcId="{F5FF0526-7EB3-472C-B925-4BD5527E2679}" destId="{EA7D182B-2219-489E-AADA-496ED8AB6794}" srcOrd="2" destOrd="0" presId="urn:microsoft.com/office/officeart/2008/layout/CaptionedPictures"/>
    <dgm:cxn modelId="{42649E13-5CD9-4B08-A3E9-2F567ED774E0}" type="presParOf" srcId="{EA7D182B-2219-489E-AADA-496ED8AB6794}" destId="{F976A31D-D4DE-49D9-B760-C7F7D3FF2BD0}" srcOrd="0" destOrd="0" presId="urn:microsoft.com/office/officeart/2008/layout/CaptionedPictures"/>
    <dgm:cxn modelId="{3D4F4ECA-7DC1-469A-83CD-55FBB1DB543F}" type="presParOf" srcId="{EA7D182B-2219-489E-AADA-496ED8AB6794}" destId="{CCEBD6F4-22E6-4934-B95D-85BCBE31882D}" srcOrd="1" destOrd="0" presId="urn:microsoft.com/office/officeart/2008/layout/CaptionedPictures"/>
    <dgm:cxn modelId="{0DF710E5-B858-4C4C-9EDF-A9952EFBCCE3}" type="presParOf" srcId="{6C0D11DE-8C04-45DD-8257-06CB3C0FDA85}" destId="{73C76B92-F0E2-4B0C-B0E1-FACE57C2AF7A}" srcOrd="11" destOrd="0" presId="urn:microsoft.com/office/officeart/2008/layout/CaptionedPictures"/>
    <dgm:cxn modelId="{F4095E5F-0E69-48FA-B7EB-1AFE5BA6B8B5}" type="presParOf" srcId="{6C0D11DE-8C04-45DD-8257-06CB3C0FDA85}" destId="{A8FE01A7-4F2A-4A32-8532-072E3AA5002E}" srcOrd="12" destOrd="0" presId="urn:microsoft.com/office/officeart/2008/layout/CaptionedPictures"/>
    <dgm:cxn modelId="{C252DFA4-F738-48C6-8EA9-3D7F528B5267}" type="presParOf" srcId="{A8FE01A7-4F2A-4A32-8532-072E3AA5002E}" destId="{FE433949-CAA9-4860-BAA7-A8A190077CEF}" srcOrd="0" destOrd="0" presId="urn:microsoft.com/office/officeart/2008/layout/CaptionedPictures"/>
    <dgm:cxn modelId="{1522CEA8-EC65-4CB7-9854-6F9F0946BB7A}" type="presParOf" srcId="{A8FE01A7-4F2A-4A32-8532-072E3AA5002E}" destId="{266FB86D-3766-4A72-B3E7-4100927B4E87}" srcOrd="1" destOrd="0" presId="urn:microsoft.com/office/officeart/2008/layout/CaptionedPictures"/>
    <dgm:cxn modelId="{B4555D5C-B620-42B6-BE28-776ABEFE0D97}" type="presParOf" srcId="{A8FE01A7-4F2A-4A32-8532-072E3AA5002E}" destId="{6867DC18-6D1B-459B-9891-CED7C89E599C}" srcOrd="2" destOrd="0" presId="urn:microsoft.com/office/officeart/2008/layout/CaptionedPictures"/>
    <dgm:cxn modelId="{DB2A9F80-4A59-4A92-8872-D3C7625D5526}" type="presParOf" srcId="{6867DC18-6D1B-459B-9891-CED7C89E599C}" destId="{939928FD-A356-4595-B8C4-5CC203672053}" srcOrd="0" destOrd="0" presId="urn:microsoft.com/office/officeart/2008/layout/CaptionedPictures"/>
    <dgm:cxn modelId="{EB9277EF-4794-4036-95EB-DE3968C6D267}" type="presParOf" srcId="{6867DC18-6D1B-459B-9891-CED7C89E599C}" destId="{0B5C67D9-201F-4E08-B49E-6A7E58DEFACE}" srcOrd="1" destOrd="0" presId="urn:microsoft.com/office/officeart/2008/layout/CaptionedPictures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33347-A7F5-4181-8A41-11C252D5BCD4}">
      <dsp:nvSpPr>
        <dsp:cNvPr id="0" name=""/>
        <dsp:cNvSpPr/>
      </dsp:nvSpPr>
      <dsp:spPr>
        <a:xfrm>
          <a:off x="306591" y="152453"/>
          <a:ext cx="1589237" cy="18696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F0FC7-3A67-4FD5-A627-7CC5C1C404C5}">
      <dsp:nvSpPr>
        <dsp:cNvPr id="0" name=""/>
        <dsp:cNvSpPr/>
      </dsp:nvSpPr>
      <dsp:spPr>
        <a:xfrm>
          <a:off x="386053" y="227241"/>
          <a:ext cx="1430313" cy="12152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9D52A-CA33-440A-BC76-60564CFF08D6}">
      <dsp:nvSpPr>
        <dsp:cNvPr id="0" name=""/>
        <dsp:cNvSpPr/>
      </dsp:nvSpPr>
      <dsp:spPr>
        <a:xfrm>
          <a:off x="386053" y="1442540"/>
          <a:ext cx="1430313" cy="50481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Иноязычное образование</a:t>
          </a:r>
        </a:p>
      </dsp:txBody>
      <dsp:txXfrm>
        <a:off x="386053" y="1442540"/>
        <a:ext cx="1430313" cy="504816"/>
      </dsp:txXfrm>
    </dsp:sp>
    <dsp:sp modelId="{D011C128-4563-4744-B0C3-EEA51FD08A9A}">
      <dsp:nvSpPr>
        <dsp:cNvPr id="0" name=""/>
        <dsp:cNvSpPr/>
      </dsp:nvSpPr>
      <dsp:spPr>
        <a:xfrm>
          <a:off x="2358978" y="152453"/>
          <a:ext cx="1589237" cy="18696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34591A-870E-48C0-ACD9-DF40F6684DEA}">
      <dsp:nvSpPr>
        <dsp:cNvPr id="0" name=""/>
        <dsp:cNvSpPr/>
      </dsp:nvSpPr>
      <dsp:spPr>
        <a:xfrm>
          <a:off x="2438440" y="227241"/>
          <a:ext cx="1430313" cy="12152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2B99C-3B32-470E-BF6B-CCA3A0055640}">
      <dsp:nvSpPr>
        <dsp:cNvPr id="0" name=""/>
        <dsp:cNvSpPr/>
      </dsp:nvSpPr>
      <dsp:spPr>
        <a:xfrm>
          <a:off x="2438440" y="1442540"/>
          <a:ext cx="1430313" cy="50481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 – архитектор будущего</a:t>
          </a:r>
        </a:p>
      </dsp:txBody>
      <dsp:txXfrm>
        <a:off x="2438440" y="1442540"/>
        <a:ext cx="1430313" cy="504816"/>
      </dsp:txXfrm>
    </dsp:sp>
    <dsp:sp modelId="{688A8E52-399F-437B-B65D-6E492E85B3B1}">
      <dsp:nvSpPr>
        <dsp:cNvPr id="0" name=""/>
        <dsp:cNvSpPr/>
      </dsp:nvSpPr>
      <dsp:spPr>
        <a:xfrm>
          <a:off x="4411365" y="152453"/>
          <a:ext cx="1589237" cy="18696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5F41A3-B853-4A32-8292-95E05852765F}">
      <dsp:nvSpPr>
        <dsp:cNvPr id="0" name=""/>
        <dsp:cNvSpPr/>
      </dsp:nvSpPr>
      <dsp:spPr>
        <a:xfrm>
          <a:off x="4490827" y="227241"/>
          <a:ext cx="1430313" cy="121529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5952A-F766-40BE-A6CA-1BF99BF30D2A}">
      <dsp:nvSpPr>
        <dsp:cNvPr id="0" name=""/>
        <dsp:cNvSpPr/>
      </dsp:nvSpPr>
      <dsp:spPr>
        <a:xfrm>
          <a:off x="4490827" y="1422675"/>
          <a:ext cx="1430313" cy="544545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 –   вклад в надежное будущее</a:t>
          </a:r>
        </a:p>
      </dsp:txBody>
      <dsp:txXfrm>
        <a:off x="4490827" y="1422675"/>
        <a:ext cx="1430313" cy="544545"/>
      </dsp:txXfrm>
    </dsp:sp>
    <dsp:sp modelId="{E434712B-6E19-440C-A72E-82AD42D8C239}">
      <dsp:nvSpPr>
        <dsp:cNvPr id="0" name=""/>
        <dsp:cNvSpPr/>
      </dsp:nvSpPr>
      <dsp:spPr>
        <a:xfrm>
          <a:off x="6463752" y="152453"/>
          <a:ext cx="1589237" cy="18696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F5FD80-4B2C-489F-A752-D75971A4FCB4}">
      <dsp:nvSpPr>
        <dsp:cNvPr id="0" name=""/>
        <dsp:cNvSpPr/>
      </dsp:nvSpPr>
      <dsp:spPr>
        <a:xfrm>
          <a:off x="6543214" y="227241"/>
          <a:ext cx="1430313" cy="1215299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3F272-0067-4A94-85F8-7ECD6E0E85D9}">
      <dsp:nvSpPr>
        <dsp:cNvPr id="0" name=""/>
        <dsp:cNvSpPr/>
      </dsp:nvSpPr>
      <dsp:spPr>
        <a:xfrm>
          <a:off x="6543214" y="1379251"/>
          <a:ext cx="1430313" cy="631394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Цифровое </a:t>
          </a:r>
          <a:r>
            <a:rPr lang="ru-RU" sz="11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r>
            <a:rPr lang="ru-RU" sz="1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инвестиции в будущее</a:t>
          </a:r>
        </a:p>
      </dsp:txBody>
      <dsp:txXfrm>
        <a:off x="6543214" y="1379251"/>
        <a:ext cx="1430313" cy="631394"/>
      </dsp:txXfrm>
    </dsp:sp>
    <dsp:sp modelId="{4C4543EE-45F7-4DC6-9A1E-70AD9A99E9C4}">
      <dsp:nvSpPr>
        <dsp:cNvPr id="0" name=""/>
        <dsp:cNvSpPr/>
      </dsp:nvSpPr>
      <dsp:spPr>
        <a:xfrm>
          <a:off x="8516139" y="152453"/>
          <a:ext cx="1589237" cy="18696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E1E9FD-4208-48FC-8F87-CA9E77B182FD}">
      <dsp:nvSpPr>
        <dsp:cNvPr id="0" name=""/>
        <dsp:cNvSpPr/>
      </dsp:nvSpPr>
      <dsp:spPr>
        <a:xfrm>
          <a:off x="8595600" y="227241"/>
          <a:ext cx="1430313" cy="12152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BD6AD-FA8F-4D03-9E5F-ECC9A8A854CA}">
      <dsp:nvSpPr>
        <dsp:cNvPr id="0" name=""/>
        <dsp:cNvSpPr/>
      </dsp:nvSpPr>
      <dsp:spPr>
        <a:xfrm>
          <a:off x="8595600" y="1442540"/>
          <a:ext cx="1430313" cy="50481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наставников  </a:t>
          </a:r>
        </a:p>
      </dsp:txBody>
      <dsp:txXfrm>
        <a:off x="8595600" y="1442540"/>
        <a:ext cx="1430313" cy="504816"/>
      </dsp:txXfrm>
    </dsp:sp>
    <dsp:sp modelId="{F8687708-8579-4017-9177-A5EBF84B837E}">
      <dsp:nvSpPr>
        <dsp:cNvPr id="0" name=""/>
        <dsp:cNvSpPr/>
      </dsp:nvSpPr>
      <dsp:spPr>
        <a:xfrm>
          <a:off x="3385171" y="2181068"/>
          <a:ext cx="1589237" cy="18696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598B3F-B609-40E4-A647-E73F65AF6CB0}">
      <dsp:nvSpPr>
        <dsp:cNvPr id="0" name=""/>
        <dsp:cNvSpPr/>
      </dsp:nvSpPr>
      <dsp:spPr>
        <a:xfrm>
          <a:off x="3464633" y="2255856"/>
          <a:ext cx="1430313" cy="1215299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BD6F4-22E6-4934-B95D-85BCBE31882D}">
      <dsp:nvSpPr>
        <dsp:cNvPr id="0" name=""/>
        <dsp:cNvSpPr/>
      </dsp:nvSpPr>
      <dsp:spPr>
        <a:xfrm>
          <a:off x="3464633" y="3471155"/>
          <a:ext cx="1430313" cy="50481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Особым детям - особая забота</a:t>
          </a:r>
        </a:p>
      </dsp:txBody>
      <dsp:txXfrm>
        <a:off x="3464633" y="3471155"/>
        <a:ext cx="1430313" cy="504816"/>
      </dsp:txXfrm>
    </dsp:sp>
    <dsp:sp modelId="{FE433949-CAA9-4860-BAA7-A8A190077CEF}">
      <dsp:nvSpPr>
        <dsp:cNvPr id="0" name=""/>
        <dsp:cNvSpPr/>
      </dsp:nvSpPr>
      <dsp:spPr>
        <a:xfrm>
          <a:off x="5437558" y="2181068"/>
          <a:ext cx="1589237" cy="18696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FB86D-3766-4A72-B3E7-4100927B4E87}">
      <dsp:nvSpPr>
        <dsp:cNvPr id="0" name=""/>
        <dsp:cNvSpPr/>
      </dsp:nvSpPr>
      <dsp:spPr>
        <a:xfrm>
          <a:off x="5517020" y="2255856"/>
          <a:ext cx="1430313" cy="121529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C67D9-201F-4E08-B49E-6A7E58DEFACE}">
      <dsp:nvSpPr>
        <dsp:cNvPr id="0" name=""/>
        <dsp:cNvSpPr/>
      </dsp:nvSpPr>
      <dsp:spPr>
        <a:xfrm>
          <a:off x="5538847" y="3606461"/>
          <a:ext cx="1430313" cy="50481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Современный детский сад</a:t>
          </a:r>
          <a:br>
            <a:rPr lang="ru-RU" sz="1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2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8847" y="3606461"/>
        <a:ext cx="1430313" cy="504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7D7E2-A783-4E35-BE20-17E3A5B218B9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A36CC-C41E-497E-9475-362DAA895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5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>
            <a:extLst>
              <a:ext uri="{FF2B5EF4-FFF2-40B4-BE49-F238E27FC236}">
                <a16:creationId xmlns:a16="http://schemas.microsoft.com/office/drawing/2014/main" xmlns="" id="{B831499F-BADA-49B6-861D-DFAE731B0C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>
            <a:extLst>
              <a:ext uri="{FF2B5EF4-FFF2-40B4-BE49-F238E27FC236}">
                <a16:creationId xmlns:a16="http://schemas.microsoft.com/office/drawing/2014/main" xmlns="" id="{409F752F-9601-4E25-806C-D6124F7E8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утвержденных или находящихся на обсуждении концепций модернизации содержания и технологий преподавания учебных предметов: математика, русский язык и литература, история, география, обществознание, физическая культура, технология, искусство, основы безопасности жизнедеятельности, 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родные языки, астрономия, физика, химия.</a:t>
            </a:r>
          </a:p>
          <a:p>
            <a:endParaRPr lang="ru-RU" altLang="ru-RU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мероприятий по повышению качества преподавания по учебным предметам обществознание и химия – готовится соответствующий приказ, необходимо активное включение ГМО</a:t>
            </a:r>
          </a:p>
          <a:p>
            <a:endParaRPr lang="ru-RU" alt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/>
          </a:p>
        </p:txBody>
      </p:sp>
      <p:sp>
        <p:nvSpPr>
          <p:cNvPr id="38916" name="Номер слайда 3">
            <a:extLst>
              <a:ext uri="{FF2B5EF4-FFF2-40B4-BE49-F238E27FC236}">
                <a16:creationId xmlns:a16="http://schemas.microsoft.com/office/drawing/2014/main" xmlns="" id="{111FF77D-E652-4FE5-9B43-67CD3D10D5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D37B95-C4DD-4D04-A8FE-7A3464159969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xmlns="" id="{0FF24535-D6BD-4D7F-B3C8-CFE3AD8759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xmlns="" id="{9A5A11FA-EA8B-46EF-9AE4-0FD608506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xmlns="" id="{58EDBF78-155D-4803-A179-5704DADCB1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C785BD-FCA0-42FF-9AF6-D0CD07F32D14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9941" name="Нижний колонтитул 4">
            <a:extLst>
              <a:ext uri="{FF2B5EF4-FFF2-40B4-BE49-F238E27FC236}">
                <a16:creationId xmlns:a16="http://schemas.microsoft.com/office/drawing/2014/main" xmlns="" id="{D6AF3FA8-20EC-437C-843F-EC2A1A6CB6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>
            <a:extLst>
              <a:ext uri="{FF2B5EF4-FFF2-40B4-BE49-F238E27FC236}">
                <a16:creationId xmlns:a16="http://schemas.microsoft.com/office/drawing/2014/main" xmlns="" id="{E114FE6D-80DD-4898-9BFA-10D01C1F8E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>
            <a:extLst>
              <a:ext uri="{FF2B5EF4-FFF2-40B4-BE49-F238E27FC236}">
                <a16:creationId xmlns:a16="http://schemas.microsoft.com/office/drawing/2014/main" xmlns="" id="{8A46634B-3B6A-4776-938E-6861DB291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>
                <a:solidFill>
                  <a:srgbClr val="212529"/>
                </a:solidFill>
                <a:latin typeface="-apple-system"/>
              </a:rPr>
              <a:t>Последние изменения в Едином и Основном государственных экзаменах опубликованы на сайте ФИПИ. </a:t>
            </a:r>
          </a:p>
          <a:p>
            <a:r>
              <a:rPr lang="ru-RU" altLang="ru-RU" sz="1800">
                <a:solidFill>
                  <a:srgbClr val="171717"/>
                </a:solidFill>
                <a:latin typeface="Oswald"/>
              </a:rPr>
              <a:t>ОГЭ: 14 шк. предметов. При этом изменений нет только в трех из них: по русскому языку, географии и информатике. Напомню, последнее серьезное изменение в ОГЭ (экзамен для девятиклассников) произошло еще в прошлом году, когда во все предметы добавились задания, ориентированные на практику.— Из-за эпидемиологической ситуации ОГЭ в 2020 году проведен не был. Тем не менее в проекты 2021 года внесен ряд изменений.</a:t>
            </a:r>
            <a:endParaRPr lang="ru-RU" altLang="ru-RU" sz="1800">
              <a:solidFill>
                <a:srgbClr val="212529"/>
              </a:solidFill>
              <a:latin typeface="-apple-system"/>
            </a:endParaRPr>
          </a:p>
          <a:p>
            <a:r>
              <a:rPr lang="ru-RU" altLang="ru-RU">
                <a:solidFill>
                  <a:srgbClr val="212529"/>
                </a:solidFill>
                <a:latin typeface="-apple-system"/>
              </a:rPr>
              <a:t>В ЕГЭ по обществознанию добавят вопросы по поправкам в Конституцию. Информатику в 2021 году 11-классники будут сдавать в компьютерной форме. Полная компьютеризация ОГЭ, по мнению экспертов, нецелесообразна. По математике в ЕГЭ станет больше практических заданий. </a:t>
            </a:r>
          </a:p>
          <a:p>
            <a:r>
              <a:rPr lang="ru-RU" altLang="ru-RU">
                <a:solidFill>
                  <a:srgbClr val="212529"/>
                </a:solidFill>
                <a:latin typeface="-apple-system"/>
              </a:rPr>
              <a:t>ЕГЭ по иностранным языкам решено не делать обязательным для всех. При этом, есть вероятность, что таковым станет экзамен по истории. Пока же в числе точных изменений отмечается появление двух новых моделей исторических сочинений. В ОГЭ по истории добавят три задания по всеобщей истории, на которые нужен краткий ответ.</a:t>
            </a:r>
          </a:p>
          <a:p>
            <a:r>
              <a:rPr lang="ru-RU" altLang="ru-RU">
                <a:solidFill>
                  <a:srgbClr val="212529"/>
                </a:solidFill>
                <a:latin typeface="-apple-system"/>
              </a:rPr>
              <a:t>В рамках ОГЭ по химии теперь девятиклассники будут проводить эксперименты. В ЕГЭ подобного новшества не будет, так как сложно реализовать проведение экспериментов для большого количества участников.</a:t>
            </a:r>
          </a:p>
          <a:p>
            <a:endParaRPr lang="ru-RU" altLang="ru-RU"/>
          </a:p>
        </p:txBody>
      </p:sp>
      <p:sp>
        <p:nvSpPr>
          <p:cNvPr id="44036" name="Номер слайда 3">
            <a:extLst>
              <a:ext uri="{FF2B5EF4-FFF2-40B4-BE49-F238E27FC236}">
                <a16:creationId xmlns:a16="http://schemas.microsoft.com/office/drawing/2014/main" xmlns="" id="{BAFC3EC4-9EA5-4374-80AC-5E07A0492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15869E-E906-4B5A-B0AB-9A6E4D3C0AA1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13C4-C357-49CF-85F9-DC817E2E5AD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AB99-75D0-477D-8C93-9362B6779EC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63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13C4-C357-49CF-85F9-DC817E2E5AD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AB99-75D0-477D-8C93-9362B677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8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13C4-C357-49CF-85F9-DC817E2E5AD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AB99-75D0-477D-8C93-9362B677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9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13C4-C357-49CF-85F9-DC817E2E5AD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AB99-75D0-477D-8C93-9362B677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5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13C4-C357-49CF-85F9-DC817E2E5AD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AB99-75D0-477D-8C93-9362B6779EC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85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13C4-C357-49CF-85F9-DC817E2E5AD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AB99-75D0-477D-8C93-9362B677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26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13C4-C357-49CF-85F9-DC817E2E5AD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AB99-75D0-477D-8C93-9362B677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0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13C4-C357-49CF-85F9-DC817E2E5AD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AB99-75D0-477D-8C93-9362B677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8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13C4-C357-49CF-85F9-DC817E2E5AD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AB99-75D0-477D-8C93-9362B677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9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0913C4-C357-49CF-85F9-DC817E2E5AD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3CAB99-75D0-477D-8C93-9362B677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2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13C4-C357-49CF-85F9-DC817E2E5AD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AB99-75D0-477D-8C93-9362B677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5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0913C4-C357-49CF-85F9-DC817E2E5AD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3CAB99-75D0-477D-8C93-9362B6779EC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4iLUOrgtp3ZErEhxVa-8NRBHEnkAlQRK/view?usp=sharin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R3YqS" TargetMode="External"/><Relationship Id="rId2" Type="http://schemas.openxmlformats.org/officeDocument/2006/relationships/hyperlink" Target="https://pedsovet2020.iro86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wiki.admsurgut.ru/wiki/index.php?title=%D0%9E%D0%9D%D0%9B%D0%90%D0%99%D0%9D-%D0%A1%D0%95%D0%9C%D0%98%D0%9D%D0%90%D0%A0_%C2%AB%D0%A1%D0%9E%D0%92%D0%A0%D0%95%D0%9C%D0%95%D0%9D%D0%9D%D0%AB%D0%95_%D0%9F%D0%9E%D0%94%D0%A5%D0%9E%D0%94%D0%AB_%D0%9A_%D0%9E%D0%A0%D0%93%D0%90%D0%9D%D0%98%D0%97%D0%90%D0%A6%D0%98%D0%98_%D0%92%D0%9E%D0%A1%D0%9F%D0%98%D0%A2%D0%90%D0%9D%D0%98%D0%AF_%D0%92_%D0%9C%D0%A3%D0%9D%D0%98%D0%A6%D0%98%D0%9F%D0%90%D0%9B%D0%AC%D0%9D%D0%9E%D0%99_%D0%A1%D0%98%D0%A1%D0%A2%D0%95%D0%9C%D0%95_%D0%9E%D0%91%D0%A0%D0%90%D0%97%D0%9E%D0%92%D0%90%D0%9D%D0%98%D0%AF%C2%BB" TargetMode="External"/><Relationship Id="rId2" Type="http://schemas.openxmlformats.org/officeDocument/2006/relationships/hyperlink" Target="https://www.surwiki.admsurgut.ru/wiki/index.php?title=%D0%9E%D0%9D%D0%9B%D0%90%D0%99%D0%9D-%D0%97%D0%90%D0%A1%D0%95%D0%94%D0%90%D0%9D%D0%98%D0%AF_%D0%A3%D0%9F%D0%A0%D0%90%D0%92%D0%9B%D0%95%D0%9D%D0%A7%D0%95%D0%A1%D0%9A%D0%98%D0%A5_%D0%9A%D0%9E%D0%9C%D0%90%D0%9D%D0%94_%D0%94%D0%9E%D0%A3_-_202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rwiki.admsurgut.ru/wiki/index.php?title=%D0%9E%D0%9D%D0%9B%D0%90%D0%99%D0%9D-%D0%97%D0%90%D0%A1%D0%95%D0%94%D0%90%D0%9D%D0%98%D0%95_%D0%93%D0%9E%D0%A0%D0%9E%D0%94%D0%A1%D0%9A%D0%9E%D0%93%D0%9E_%D0%A0%D0%9E%D0%94%D0%98%D0%A2%D0%95%D0%9B%D0%AC%D0%A1%D0%9A%D0%9E%D0%93%D0%9E_%D0%A1%D0%9E%D0%91%D0%A0%D0%90%D0%9D%D0%98%D0%AF-_2020" TargetMode="External"/><Relationship Id="rId4" Type="http://schemas.openxmlformats.org/officeDocument/2006/relationships/hyperlink" Target="https://www.surwiki.admsurgut.ru/wiki/index.php?title=%D0%A0%D0%90%D0%A1%D0%A8%D0%98%D0%A0%D0%95%D0%9D%D0%9D%D0%9E%D0%95_%D0%9E%D0%9D%D0%9B%D0%90%D0%99%D0%9D-%D0%A1%D0%9E%D0%92%D0%95%D0%A9%D0%90%D0%9D%D0%98%D0%95_%D0%94%D0%9E%D0%A3_-_202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wiki.admsurgut.ru/wiki/index.php?title=%D0%9E%D0%A2%D0%9A%D0%A0%D0%AB%D0%A2%D0%9E%D0%95_%D0%9E%D0%9D%D0%9B%D0%90%D0%99%D0%9D-%D0%97%D0%90%D0%A1%D0%95%D0%94%D0%90%D0%9D%D0%98%D0%95_-_2020" TargetMode="External"/><Relationship Id="rId2" Type="http://schemas.openxmlformats.org/officeDocument/2006/relationships/hyperlink" Target="https://www.surwiki.admsurgut.ru/wiki/index.php?title=%D0%9E%D0%A2%D0%9A%D0%A0%D0%AB%D0%A2%D0%AB%D0%99_%D0%9C%D0%95%D0%96%D0%9E%D0%A2%D0%A0%D0%90%D0%A1%D0%9B%D0%95%D0%92%D0%9E%D0%99_%D0%9E%D0%9D%D0%9B%D0%90%D0%99%D0%9D-%D0%A4%D0%9E%D0%A0%D0%A3%D0%9C_-_20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wiki.admsurgut.ru/wiki/index.php?title=%D0%A4%D0%BE%D1%80%D1%83%D0%BC-%D0%B2%D1%8B%D1%81%D1%82%D0%B0%D0%B2%D0%BA%D0%B0_%D0%BE%D1%80%D0%B3%D0%B0%D0%BD%D0%B8%D0%B7%D0%B0%D1%86%D0%B8%D0%B9_-_2020" TargetMode="External"/><Relationship Id="rId5" Type="http://schemas.openxmlformats.org/officeDocument/2006/relationships/hyperlink" Target="https://www.surwiki.admsurgut.ru/wiki/index.php?title=%D0%9F%D0%B5%D0%B4%D0%B0%D0%B3%D0%BE%D0%B3%D0%B8%D1%87%D0%B5%D1%81%D0%BA%D0%B8%D0%B5_%D1%81%D0%BE%D0%B2%D0%B5%D1%82%D1%8B_%D0%B2_%D0%9E%D0%91%D0%A0%D0%90%D0%97%D0%9E%D0%92%D0%90%D0%A2%D0%95%D0%9B%D0%AC%D0%9D%D0%AB%D0%A5_%D0%A3%D0%A7%D0%A0%D0%95%D0%96%D0%94%D0%95%D0%9D%D0%98%D0%AF%D0%A5" TargetMode="External"/><Relationship Id="rId4" Type="http://schemas.openxmlformats.org/officeDocument/2006/relationships/hyperlink" Target="https://www.surwiki.admsurgut.ru/wiki/index.php?title=%D0%92%D0%98%D0%94%D0%95%D0%9E%D0%9A%D0%9E%D0%9D%D0%A1%D0%A3%D0%9B%D0%AC%D0%A2%D0%90%D0%A6%D0%98%D0%AF_%D0%94%D0%9B%D0%AF_%D0%A0%D0%9E%D0%94%D0%98%D0%A2%D0%95%D0%9B%D0%95%D0%99_%D0%9F%D0%95%D0%A0%D0%92%D0%9E%D0%9A%D0%9B%D0%90%D0%A1%D0%A1%D0%9D%D0%98%D0%9A%D0%9E%D0%9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927EC8-B902-421D-AFBC-F5EAC2207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408" y="1122363"/>
            <a:ext cx="11021568" cy="179152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Августовском совещании педагогических работников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системы образования города Сургута: результаты, перспективы, приоритетные проекты муниципальной системы образования в 2020/21 учебном году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9866F3-031B-4DA9-8C6B-56E3A2813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748086"/>
            <a:ext cx="9144000" cy="114065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Гайдар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Дмитрий Сергеевич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 МАУ «Информационно-методический центра»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9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B3282E61-97BD-4ABA-8BFB-60AE93990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Вопросы приоритетного развития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2020/21 учебный год</a:t>
            </a:r>
          </a:p>
          <a:p>
            <a:pPr>
              <a:defRPr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Предметные ГМО</a:t>
            </a:r>
          </a:p>
          <a:p>
            <a:pPr marL="12700" indent="-12700" eaLnBrk="0" hangingPunct="0">
              <a:spcAft>
                <a:spcPts val="600"/>
              </a:spcAft>
              <a:buFont typeface="+mj-lt"/>
              <a:buAutoNum type="arabicPeriod"/>
              <a:tabLst>
                <a:tab pos="84138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Организация работы с командами педагогов по вопросам реализации ФГОС СОО, подготовки к исследованию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PISA-2021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12700" indent="-12700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Распространение эффективных педагогических практик, в том числе по подготовке к ГИА, работе с одаренными детьми.</a:t>
            </a:r>
          </a:p>
          <a:p>
            <a:pPr marL="12700" indent="-12700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Реализация НП «Образование», приоритетных муниципальных проектов и направлений развития муниципальной системы образования.</a:t>
            </a:r>
          </a:p>
          <a:p>
            <a:pPr marL="12700" indent="-12700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Реализация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утвержденных или находящихся на обсуждении концепций модернизации содержания и технологий преподавания учебных предметов.</a:t>
            </a:r>
          </a:p>
          <a:p>
            <a:pPr marL="12700" indent="-12700" eaLnBrk="0" hangingPunct="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Реализация комплекса мероприятий по повышению качества преподавания по учебным предметам обществознание и химия.</a:t>
            </a:r>
          </a:p>
          <a:p>
            <a:pPr marL="12700" indent="-12700" eaLnBrk="0" hangingPunct="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Диссеминация опыта проведения дистанционных уроков, использования ИОС в образовательной деятельности.</a:t>
            </a:r>
          </a:p>
          <a:p>
            <a:pPr eaLnBrk="0" hangingPunct="0">
              <a:spcAft>
                <a:spcPts val="600"/>
              </a:spcAft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Межфункциональные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команды</a:t>
            </a:r>
          </a:p>
          <a:p>
            <a:pPr eaLnBrk="0" hangingPunct="0">
              <a:buFontTx/>
              <a:buAutoNum type="arabicPeriod"/>
              <a:tabLst>
                <a:tab pos="1778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Реализация муниципальных приоритетных проектов и направлений развития муниципальной системы образования.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6">
            <a:extLst>
              <a:ext uri="{FF2B5EF4-FFF2-40B4-BE49-F238E27FC236}">
                <a16:creationId xmlns:a16="http://schemas.microsoft.com/office/drawing/2014/main" xmlns="" id="{C8E64B0D-7B8A-40B7-BEA0-53807A201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130" y="634473"/>
            <a:ext cx="731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</a:rPr>
              <a:t>МЕЖДУНАРОДНАЯ ОЦЕНКА КАЧЕСТВА ОБРАЗОВАНИЯ</a:t>
            </a:r>
            <a:endParaRPr lang="ru-RU" altLang="ru-RU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Прямоугольник 2">
            <a:extLst>
              <a:ext uri="{FF2B5EF4-FFF2-40B4-BE49-F238E27FC236}">
                <a16:creationId xmlns:a16="http://schemas.microsoft.com/office/drawing/2014/main" xmlns="" id="{EC6D8FBF-6664-4A64-9E8B-44020AF19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68" y="1224270"/>
            <a:ext cx="87010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2060"/>
                </a:solidFill>
                <a:latin typeface="Arial" panose="020B0604020202020204" pitchFamily="34" charset="0"/>
              </a:rPr>
              <a:t>Международные рейтинги качества систем образования опираются на данные исследований </a:t>
            </a:r>
            <a:r>
              <a:rPr lang="en-US" altLang="ru-RU" sz="1500" b="1" dirty="0">
                <a:solidFill>
                  <a:srgbClr val="002060"/>
                </a:solidFill>
                <a:latin typeface="Arial" panose="020B0604020202020204" pitchFamily="34" charset="0"/>
              </a:rPr>
              <a:t>PIRLS, TIMSS </a:t>
            </a:r>
            <a:r>
              <a:rPr lang="ru-RU" altLang="ru-RU" sz="1500" b="1" dirty="0">
                <a:solidFill>
                  <a:srgbClr val="002060"/>
                </a:solidFill>
                <a:latin typeface="Arial" panose="020B0604020202020204" pitchFamily="34" charset="0"/>
              </a:rPr>
              <a:t>и </a:t>
            </a:r>
            <a:r>
              <a:rPr lang="en-US" altLang="ru-RU" sz="1500" b="1" dirty="0">
                <a:solidFill>
                  <a:srgbClr val="002060"/>
                </a:solidFill>
                <a:latin typeface="Arial" panose="020B0604020202020204" pitchFamily="34" charset="0"/>
              </a:rPr>
              <a:t>PISA</a:t>
            </a:r>
            <a:r>
              <a:rPr lang="ru-RU" altLang="ru-RU" sz="15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altLang="ru-RU" sz="15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F859E40A-546E-4044-850F-0652EC6B2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76347"/>
              </p:ext>
            </p:extLst>
          </p:nvPr>
        </p:nvGraphicFramePr>
        <p:xfrm>
          <a:off x="1356020" y="1953767"/>
          <a:ext cx="8759963" cy="4181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0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9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8048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D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ОСВОЕНИЕ ОСНОВ ЧТЕНИЯ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ЦЕЛЬЮ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приобретения читательского литературного опыта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освоения и использования информации</a:t>
                      </a:r>
                      <a:endParaRPr lang="ru-RU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DEFF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PIRLS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in International Reading Literacy Study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класс, один раз в 5 лет,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2001, 2006, 2011, 2016, </a:t>
                      </a:r>
                      <a:r>
                        <a:rPr lang="ru-RU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</a:t>
                      </a:r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D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048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ОСВОЕНИЕ ОСНОВ МАТЕМАТИКИ И ЕСТЕСТВЕННО-НАУЧНЫХ ПРЕДМЕТОВ: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всех общеобразовательных курсов (4, 8 классы)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углублённых курсов математики и физики (11 класс)</a:t>
                      </a:r>
                      <a:endParaRPr lang="ru-RU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TIMSS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Trends in Mathematics and Science Study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классы, один раз в 4 года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1995,…, 2015, 2019, </a:t>
                      </a:r>
                      <a:r>
                        <a:rPr lang="ru-RU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0442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DEF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СФОРМИРОВАННОСТЬ ФУНКЦИОНАЛЬНОЙ ГРАМОТНОСТИ, НАВЫКОВ РАЗРЕШЕНИЯ ПРОБЛЕМ, ГЛОБАЛЬНЫХ КОМПЕТЕНЦИЙ, КРЕАТИВНОГО МЫШЛЕНИЯ</a:t>
                      </a:r>
                      <a:endParaRPr lang="ru-RU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DEFF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International Student Assessment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15-летние обучающиеся,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 раз в 3 года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2000,…, 2015, 2018, </a:t>
                      </a:r>
                      <a:r>
                        <a:rPr lang="ru-RU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2021, 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D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22533" name="Group 4">
            <a:extLst>
              <a:ext uri="{FF2B5EF4-FFF2-40B4-BE49-F238E27FC236}">
                <a16:creationId xmlns:a16="http://schemas.microsoft.com/office/drawing/2014/main" xmlns="" id="{465C38EE-120D-4842-934D-7428148333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0327" y="2192814"/>
            <a:ext cx="800100" cy="557212"/>
            <a:chOff x="3172" y="1756"/>
            <a:chExt cx="1336" cy="808"/>
          </a:xfrm>
        </p:grpSpPr>
        <p:sp>
          <p:nvSpPr>
            <p:cNvPr id="22626" name="AutoShape 3">
              <a:extLst>
                <a:ext uri="{FF2B5EF4-FFF2-40B4-BE49-F238E27FC236}">
                  <a16:creationId xmlns:a16="http://schemas.microsoft.com/office/drawing/2014/main" xmlns="" id="{311690FA-9591-4B15-80C3-0E1C8B6D8A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72" y="1756"/>
              <a:ext cx="1336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grpSp>
          <p:nvGrpSpPr>
            <p:cNvPr id="22627" name="Group 205">
              <a:extLst>
                <a:ext uri="{FF2B5EF4-FFF2-40B4-BE49-F238E27FC236}">
                  <a16:creationId xmlns:a16="http://schemas.microsoft.com/office/drawing/2014/main" xmlns="" id="{DF31783E-CA28-44BC-A5FC-DF2A9B952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2" y="1756"/>
              <a:ext cx="1346" cy="814"/>
              <a:chOff x="3172" y="1756"/>
              <a:chExt cx="1346" cy="814"/>
            </a:xfrm>
          </p:grpSpPr>
          <p:sp>
            <p:nvSpPr>
              <p:cNvPr id="22629" name="Freeform 5">
                <a:extLst>
                  <a:ext uri="{FF2B5EF4-FFF2-40B4-BE49-F238E27FC236}">
                    <a16:creationId xmlns:a16="http://schemas.microsoft.com/office/drawing/2014/main" xmlns="" id="{115225C4-F486-4D31-9150-7E7A5E817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1980"/>
                <a:ext cx="123" cy="366"/>
              </a:xfrm>
              <a:custGeom>
                <a:avLst/>
                <a:gdLst>
                  <a:gd name="T0" fmla="*/ 6 w 533"/>
                  <a:gd name="T1" fmla="*/ 0 h 1584"/>
                  <a:gd name="T2" fmla="*/ 6 w 533"/>
                  <a:gd name="T3" fmla="*/ 20 h 1584"/>
                  <a:gd name="T4" fmla="*/ 6 w 533"/>
                  <a:gd name="T5" fmla="*/ 19 h 1584"/>
                  <a:gd name="T6" fmla="*/ 6 w 533"/>
                  <a:gd name="T7" fmla="*/ 19 h 1584"/>
                  <a:gd name="T8" fmla="*/ 2 w 533"/>
                  <a:gd name="T9" fmla="*/ 19 h 1584"/>
                  <a:gd name="T10" fmla="*/ 0 w 533"/>
                  <a:gd name="T11" fmla="*/ 19 h 1584"/>
                  <a:gd name="T12" fmla="*/ 0 w 533"/>
                  <a:gd name="T13" fmla="*/ 0 h 1584"/>
                  <a:gd name="T14" fmla="*/ 0 w 533"/>
                  <a:gd name="T15" fmla="*/ 0 h 1584"/>
                  <a:gd name="T16" fmla="*/ 6 w 533"/>
                  <a:gd name="T17" fmla="*/ 0 h 1584"/>
                  <a:gd name="T18" fmla="*/ 6 w 533"/>
                  <a:gd name="T19" fmla="*/ 0 h 15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3" h="1584">
                    <a:moveTo>
                      <a:pt x="533" y="37"/>
                    </a:moveTo>
                    <a:lnTo>
                      <a:pt x="533" y="1584"/>
                    </a:lnTo>
                    <a:cubicBezTo>
                      <a:pt x="511" y="1579"/>
                      <a:pt x="487" y="1576"/>
                      <a:pt x="463" y="1576"/>
                    </a:cubicBezTo>
                    <a:lnTo>
                      <a:pt x="190" y="1576"/>
                    </a:lnTo>
                    <a:lnTo>
                      <a:pt x="0" y="1576"/>
                    </a:ln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30" name="Freeform 6">
                <a:extLst>
                  <a:ext uri="{FF2B5EF4-FFF2-40B4-BE49-F238E27FC236}">
                    <a16:creationId xmlns:a16="http://schemas.microsoft.com/office/drawing/2014/main" xmlns="" id="{FF6DFDF7-2D88-40ED-AF04-A2D4A31B1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1980"/>
                <a:ext cx="122" cy="423"/>
              </a:xfrm>
              <a:custGeom>
                <a:avLst/>
                <a:gdLst>
                  <a:gd name="T0" fmla="*/ 6 w 533"/>
                  <a:gd name="T1" fmla="*/ 0 h 1829"/>
                  <a:gd name="T2" fmla="*/ 6 w 533"/>
                  <a:gd name="T3" fmla="*/ 20 h 1829"/>
                  <a:gd name="T4" fmla="*/ 4 w 533"/>
                  <a:gd name="T5" fmla="*/ 21 h 1829"/>
                  <a:gd name="T6" fmla="*/ 4 w 533"/>
                  <a:gd name="T7" fmla="*/ 21 h 1829"/>
                  <a:gd name="T8" fmla="*/ 3 w 533"/>
                  <a:gd name="T9" fmla="*/ 23 h 1829"/>
                  <a:gd name="T10" fmla="*/ 3 w 533"/>
                  <a:gd name="T11" fmla="*/ 23 h 1829"/>
                  <a:gd name="T12" fmla="*/ 2 w 533"/>
                  <a:gd name="T13" fmla="*/ 21 h 1829"/>
                  <a:gd name="T14" fmla="*/ 2 w 533"/>
                  <a:gd name="T15" fmla="*/ 21 h 1829"/>
                  <a:gd name="T16" fmla="*/ 0 w 533"/>
                  <a:gd name="T17" fmla="*/ 20 h 1829"/>
                  <a:gd name="T18" fmla="*/ 0 w 533"/>
                  <a:gd name="T19" fmla="*/ 0 h 1829"/>
                  <a:gd name="T20" fmla="*/ 0 w 533"/>
                  <a:gd name="T21" fmla="*/ 0 h 1829"/>
                  <a:gd name="T22" fmla="*/ 6 w 533"/>
                  <a:gd name="T23" fmla="*/ 0 h 1829"/>
                  <a:gd name="T24" fmla="*/ 6 w 533"/>
                  <a:gd name="T25" fmla="*/ 0 h 18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3" h="1829">
                    <a:moveTo>
                      <a:pt x="533" y="37"/>
                    </a:moveTo>
                    <a:lnTo>
                      <a:pt x="533" y="1585"/>
                    </a:lnTo>
                    <a:cubicBezTo>
                      <a:pt x="469" y="1599"/>
                      <a:pt x="412" y="1631"/>
                      <a:pt x="368" y="1676"/>
                    </a:cubicBezTo>
                    <a:cubicBezTo>
                      <a:pt x="326" y="1718"/>
                      <a:pt x="295" y="1770"/>
                      <a:pt x="280" y="1829"/>
                    </a:cubicBezTo>
                    <a:lnTo>
                      <a:pt x="257" y="1829"/>
                    </a:lnTo>
                    <a:cubicBezTo>
                      <a:pt x="242" y="1770"/>
                      <a:pt x="211" y="1718"/>
                      <a:pt x="169" y="1676"/>
                    </a:cubicBezTo>
                    <a:cubicBezTo>
                      <a:pt x="124" y="1630"/>
                      <a:pt x="66" y="1598"/>
                      <a:pt x="0" y="1584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31" name="Freeform 7">
                <a:extLst>
                  <a:ext uri="{FF2B5EF4-FFF2-40B4-BE49-F238E27FC236}">
                    <a16:creationId xmlns:a16="http://schemas.microsoft.com/office/drawing/2014/main" xmlns="" id="{8AAF41A1-E0E5-45D1-8B11-B9560B662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1980"/>
                <a:ext cx="123" cy="366"/>
              </a:xfrm>
              <a:custGeom>
                <a:avLst/>
                <a:gdLst>
                  <a:gd name="T0" fmla="*/ 6 w 533"/>
                  <a:gd name="T1" fmla="*/ 0 h 1585"/>
                  <a:gd name="T2" fmla="*/ 6 w 533"/>
                  <a:gd name="T3" fmla="*/ 19 h 1585"/>
                  <a:gd name="T4" fmla="*/ 1 w 533"/>
                  <a:gd name="T5" fmla="*/ 19 h 1585"/>
                  <a:gd name="T6" fmla="*/ 1 w 533"/>
                  <a:gd name="T7" fmla="*/ 19 h 1585"/>
                  <a:gd name="T8" fmla="*/ 0 w 533"/>
                  <a:gd name="T9" fmla="*/ 20 h 1585"/>
                  <a:gd name="T10" fmla="*/ 0 w 533"/>
                  <a:gd name="T11" fmla="*/ 0 h 1585"/>
                  <a:gd name="T12" fmla="*/ 0 w 533"/>
                  <a:gd name="T13" fmla="*/ 0 h 1585"/>
                  <a:gd name="T14" fmla="*/ 6 w 533"/>
                  <a:gd name="T15" fmla="*/ 0 h 1585"/>
                  <a:gd name="T16" fmla="*/ 6 w 533"/>
                  <a:gd name="T17" fmla="*/ 0 h 15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3" h="1585">
                    <a:moveTo>
                      <a:pt x="533" y="37"/>
                    </a:moveTo>
                    <a:lnTo>
                      <a:pt x="533" y="1576"/>
                    </a:lnTo>
                    <a:lnTo>
                      <a:pt x="74" y="1576"/>
                    </a:lnTo>
                    <a:cubicBezTo>
                      <a:pt x="49" y="1576"/>
                      <a:pt x="24" y="1579"/>
                      <a:pt x="0" y="1585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92A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32" name="Freeform 8">
                <a:extLst>
                  <a:ext uri="{FF2B5EF4-FFF2-40B4-BE49-F238E27FC236}">
                    <a16:creationId xmlns:a16="http://schemas.microsoft.com/office/drawing/2014/main" xmlns="" id="{A4EC2C1C-F272-471D-B9F1-A8174992D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80"/>
                <a:ext cx="62" cy="366"/>
              </a:xfrm>
              <a:custGeom>
                <a:avLst/>
                <a:gdLst>
                  <a:gd name="T0" fmla="*/ 3 w 266"/>
                  <a:gd name="T1" fmla="*/ 0 h 1584"/>
                  <a:gd name="T2" fmla="*/ 3 w 266"/>
                  <a:gd name="T3" fmla="*/ 20 h 1584"/>
                  <a:gd name="T4" fmla="*/ 3 w 266"/>
                  <a:gd name="T5" fmla="*/ 19 h 1584"/>
                  <a:gd name="T6" fmla="*/ 3 w 266"/>
                  <a:gd name="T7" fmla="*/ 19 h 1584"/>
                  <a:gd name="T8" fmla="*/ 0 w 266"/>
                  <a:gd name="T9" fmla="*/ 19 h 1584"/>
                  <a:gd name="T10" fmla="*/ 0 w 266"/>
                  <a:gd name="T11" fmla="*/ 0 h 1584"/>
                  <a:gd name="T12" fmla="*/ 3 w 266"/>
                  <a:gd name="T13" fmla="*/ 0 h 1584"/>
                  <a:gd name="T14" fmla="*/ 3 w 266"/>
                  <a:gd name="T15" fmla="*/ 0 h 15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6" h="1584">
                    <a:moveTo>
                      <a:pt x="266" y="37"/>
                    </a:moveTo>
                    <a:lnTo>
                      <a:pt x="266" y="1584"/>
                    </a:lnTo>
                    <a:cubicBezTo>
                      <a:pt x="244" y="1579"/>
                      <a:pt x="220" y="1576"/>
                      <a:pt x="196" y="1576"/>
                    </a:cubicBez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33" name="Freeform 9">
                <a:extLst>
                  <a:ext uri="{FF2B5EF4-FFF2-40B4-BE49-F238E27FC236}">
                    <a16:creationId xmlns:a16="http://schemas.microsoft.com/office/drawing/2014/main" xmlns="" id="{5D073881-DE78-4053-9205-45F72EA3F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1980"/>
                <a:ext cx="61" cy="423"/>
              </a:xfrm>
              <a:custGeom>
                <a:avLst/>
                <a:gdLst>
                  <a:gd name="T0" fmla="*/ 3 w 266"/>
                  <a:gd name="T1" fmla="*/ 0 h 1829"/>
                  <a:gd name="T2" fmla="*/ 3 w 266"/>
                  <a:gd name="T3" fmla="*/ 20 h 1829"/>
                  <a:gd name="T4" fmla="*/ 1 w 266"/>
                  <a:gd name="T5" fmla="*/ 21 h 1829"/>
                  <a:gd name="T6" fmla="*/ 1 w 266"/>
                  <a:gd name="T7" fmla="*/ 21 h 1829"/>
                  <a:gd name="T8" fmla="*/ 0 w 266"/>
                  <a:gd name="T9" fmla="*/ 23 h 1829"/>
                  <a:gd name="T10" fmla="*/ 0 w 266"/>
                  <a:gd name="T11" fmla="*/ 23 h 1829"/>
                  <a:gd name="T12" fmla="*/ 0 w 266"/>
                  <a:gd name="T13" fmla="*/ 0 h 1829"/>
                  <a:gd name="T14" fmla="*/ 3 w 266"/>
                  <a:gd name="T15" fmla="*/ 0 h 1829"/>
                  <a:gd name="T16" fmla="*/ 3 w 266"/>
                  <a:gd name="T17" fmla="*/ 0 h 18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6" h="1829">
                    <a:moveTo>
                      <a:pt x="266" y="37"/>
                    </a:moveTo>
                    <a:lnTo>
                      <a:pt x="266" y="1585"/>
                    </a:lnTo>
                    <a:cubicBezTo>
                      <a:pt x="202" y="1599"/>
                      <a:pt x="145" y="1631"/>
                      <a:pt x="101" y="1676"/>
                    </a:cubicBezTo>
                    <a:cubicBezTo>
                      <a:pt x="59" y="1718"/>
                      <a:pt x="28" y="1770"/>
                      <a:pt x="13" y="1829"/>
                    </a:cubicBezTo>
                    <a:lnTo>
                      <a:pt x="0" y="1829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34" name="Freeform 10">
                <a:extLst>
                  <a:ext uri="{FF2B5EF4-FFF2-40B4-BE49-F238E27FC236}">
                    <a16:creationId xmlns:a16="http://schemas.microsoft.com/office/drawing/2014/main" xmlns="" id="{A5013327-0C90-4F68-B8BE-F68B7DF3A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1980"/>
                <a:ext cx="61" cy="364"/>
              </a:xfrm>
              <a:custGeom>
                <a:avLst/>
                <a:gdLst>
                  <a:gd name="T0" fmla="*/ 3 w 266"/>
                  <a:gd name="T1" fmla="*/ 0 h 1576"/>
                  <a:gd name="T2" fmla="*/ 3 w 266"/>
                  <a:gd name="T3" fmla="*/ 19 h 1576"/>
                  <a:gd name="T4" fmla="*/ 0 w 266"/>
                  <a:gd name="T5" fmla="*/ 19 h 1576"/>
                  <a:gd name="T6" fmla="*/ 0 w 266"/>
                  <a:gd name="T7" fmla="*/ 0 h 1576"/>
                  <a:gd name="T8" fmla="*/ 3 w 266"/>
                  <a:gd name="T9" fmla="*/ 0 h 1576"/>
                  <a:gd name="T10" fmla="*/ 3 w 266"/>
                  <a:gd name="T11" fmla="*/ 0 h 15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6" h="1576">
                    <a:moveTo>
                      <a:pt x="266" y="37"/>
                    </a:moveTo>
                    <a:lnTo>
                      <a:pt x="26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739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35" name="Rectangle 11">
                <a:extLst>
                  <a:ext uri="{FF2B5EF4-FFF2-40B4-BE49-F238E27FC236}">
                    <a16:creationId xmlns:a16="http://schemas.microsoft.com/office/drawing/2014/main" xmlns="" id="{151EA50E-BD54-4B3D-8642-50DACA1FF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6" y="2038"/>
                <a:ext cx="107" cy="49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36" name="Rectangle 12">
                <a:extLst>
                  <a:ext uri="{FF2B5EF4-FFF2-40B4-BE49-F238E27FC236}">
                    <a16:creationId xmlns:a16="http://schemas.microsoft.com/office/drawing/2014/main" xmlns="" id="{5558B355-66DE-4580-BEDA-0DFCDCD83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6" y="2020"/>
                <a:ext cx="107" cy="12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37" name="Rectangle 13">
                <a:extLst>
                  <a:ext uri="{FF2B5EF4-FFF2-40B4-BE49-F238E27FC236}">
                    <a16:creationId xmlns:a16="http://schemas.microsoft.com/office/drawing/2014/main" xmlns="" id="{96958A49-0FA0-4C5D-AD3E-B92771F92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8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38" name="Rectangle 14">
                <a:extLst>
                  <a:ext uri="{FF2B5EF4-FFF2-40B4-BE49-F238E27FC236}">
                    <a16:creationId xmlns:a16="http://schemas.microsoft.com/office/drawing/2014/main" xmlns="" id="{63A54470-EED0-492D-A595-CC8DA4175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8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39" name="Rectangle 15">
                <a:extLst>
                  <a:ext uri="{FF2B5EF4-FFF2-40B4-BE49-F238E27FC236}">
                    <a16:creationId xmlns:a16="http://schemas.microsoft.com/office/drawing/2014/main" xmlns="" id="{1AAA5012-9138-48D3-86E7-51AC78A82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1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40" name="Rectangle 16">
                <a:extLst>
                  <a:ext uri="{FF2B5EF4-FFF2-40B4-BE49-F238E27FC236}">
                    <a16:creationId xmlns:a16="http://schemas.microsoft.com/office/drawing/2014/main" xmlns="" id="{FE992A0C-E4A9-4CD9-AED5-CE4DD5C16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1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41" name="Rectangle 17">
                <a:extLst>
                  <a:ext uri="{FF2B5EF4-FFF2-40B4-BE49-F238E27FC236}">
                    <a16:creationId xmlns:a16="http://schemas.microsoft.com/office/drawing/2014/main" xmlns="" id="{C2063C2A-4551-4A8F-A6AB-150EA53FF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9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42" name="Rectangle 18">
                <a:extLst>
                  <a:ext uri="{FF2B5EF4-FFF2-40B4-BE49-F238E27FC236}">
                    <a16:creationId xmlns:a16="http://schemas.microsoft.com/office/drawing/2014/main" xmlns="" id="{322A9252-218A-4349-B630-44C8ABB6B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9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43" name="Rectangle 19">
                <a:extLst>
                  <a:ext uri="{FF2B5EF4-FFF2-40B4-BE49-F238E27FC236}">
                    <a16:creationId xmlns:a16="http://schemas.microsoft.com/office/drawing/2014/main" xmlns="" id="{C43E3C56-57E0-43BC-A4EC-6A9EA949D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2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44" name="Rectangle 20">
                <a:extLst>
                  <a:ext uri="{FF2B5EF4-FFF2-40B4-BE49-F238E27FC236}">
                    <a16:creationId xmlns:a16="http://schemas.microsoft.com/office/drawing/2014/main" xmlns="" id="{60CBC5BF-54B4-481A-899D-48CECAAF6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2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45" name="Rectangle 21">
                <a:extLst>
                  <a:ext uri="{FF2B5EF4-FFF2-40B4-BE49-F238E27FC236}">
                    <a16:creationId xmlns:a16="http://schemas.microsoft.com/office/drawing/2014/main" xmlns="" id="{58FD94AD-76F8-4689-9096-343C4DCEB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46" name="Rectangle 22">
                <a:extLst>
                  <a:ext uri="{FF2B5EF4-FFF2-40B4-BE49-F238E27FC236}">
                    <a16:creationId xmlns:a16="http://schemas.microsoft.com/office/drawing/2014/main" xmlns="" id="{FFA6673B-B866-4713-A22E-51F19D8DD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47" name="Freeform 23">
                <a:extLst>
                  <a:ext uri="{FF2B5EF4-FFF2-40B4-BE49-F238E27FC236}">
                    <a16:creationId xmlns:a16="http://schemas.microsoft.com/office/drawing/2014/main" xmlns="" id="{1B990042-FD93-4BDB-9BAD-C1E3FBAA5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5" y="1975"/>
                <a:ext cx="211" cy="595"/>
              </a:xfrm>
              <a:custGeom>
                <a:avLst/>
                <a:gdLst>
                  <a:gd name="T0" fmla="*/ 6 w 915"/>
                  <a:gd name="T1" fmla="*/ 0 h 2577"/>
                  <a:gd name="T2" fmla="*/ 9 w 915"/>
                  <a:gd name="T3" fmla="*/ 20 h 2577"/>
                  <a:gd name="T4" fmla="*/ 3 w 915"/>
                  <a:gd name="T5" fmla="*/ 20 h 2577"/>
                  <a:gd name="T6" fmla="*/ 0 w 915"/>
                  <a:gd name="T7" fmla="*/ 1 h 2577"/>
                  <a:gd name="T8" fmla="*/ 0 w 915"/>
                  <a:gd name="T9" fmla="*/ 1 h 2577"/>
                  <a:gd name="T10" fmla="*/ 6 w 915"/>
                  <a:gd name="T11" fmla="*/ 0 h 2577"/>
                  <a:gd name="T12" fmla="*/ 6 w 915"/>
                  <a:gd name="T13" fmla="*/ 0 h 2577"/>
                  <a:gd name="T14" fmla="*/ 10 w 915"/>
                  <a:gd name="T15" fmla="*/ 25 h 2577"/>
                  <a:gd name="T16" fmla="*/ 11 w 915"/>
                  <a:gd name="T17" fmla="*/ 30 h 2577"/>
                  <a:gd name="T18" fmla="*/ 11 w 915"/>
                  <a:gd name="T19" fmla="*/ 31 h 2577"/>
                  <a:gd name="T20" fmla="*/ 5 w 915"/>
                  <a:gd name="T21" fmla="*/ 32 h 2577"/>
                  <a:gd name="T22" fmla="*/ 5 w 915"/>
                  <a:gd name="T23" fmla="*/ 31 h 2577"/>
                  <a:gd name="T24" fmla="*/ 4 w 915"/>
                  <a:gd name="T25" fmla="*/ 25 h 2577"/>
                  <a:gd name="T26" fmla="*/ 10 w 915"/>
                  <a:gd name="T27" fmla="*/ 25 h 257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15" h="2577">
                    <a:moveTo>
                      <a:pt x="530" y="33"/>
                    </a:moveTo>
                    <a:lnTo>
                      <a:pt x="777" y="1599"/>
                    </a:lnTo>
                    <a:lnTo>
                      <a:pt x="237" y="1599"/>
                    </a:lnTo>
                    <a:lnTo>
                      <a:pt x="4" y="116"/>
                    </a:lnTo>
                    <a:cubicBezTo>
                      <a:pt x="0" y="97"/>
                      <a:pt x="14" y="78"/>
                      <a:pt x="34" y="75"/>
                    </a:cubicBezTo>
                    <a:lnTo>
                      <a:pt x="488" y="3"/>
                    </a:lnTo>
                    <a:cubicBezTo>
                      <a:pt x="508" y="0"/>
                      <a:pt x="527" y="14"/>
                      <a:pt x="530" y="33"/>
                    </a:cubicBezTo>
                    <a:close/>
                    <a:moveTo>
                      <a:pt x="842" y="2012"/>
                    </a:moveTo>
                    <a:lnTo>
                      <a:pt x="912" y="2460"/>
                    </a:lnTo>
                    <a:cubicBezTo>
                      <a:pt x="915" y="2480"/>
                      <a:pt x="902" y="2499"/>
                      <a:pt x="882" y="2502"/>
                    </a:cubicBezTo>
                    <a:lnTo>
                      <a:pt x="428" y="2574"/>
                    </a:lnTo>
                    <a:cubicBezTo>
                      <a:pt x="408" y="2577"/>
                      <a:pt x="389" y="2563"/>
                      <a:pt x="386" y="2543"/>
                    </a:cubicBezTo>
                    <a:lnTo>
                      <a:pt x="302" y="2012"/>
                    </a:lnTo>
                    <a:lnTo>
                      <a:pt x="842" y="2012"/>
                    </a:lnTo>
                    <a:close/>
                  </a:path>
                </a:pathLst>
              </a:custGeom>
              <a:solidFill>
                <a:srgbClr val="92A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48" name="Freeform 24">
                <a:extLst>
                  <a:ext uri="{FF2B5EF4-FFF2-40B4-BE49-F238E27FC236}">
                    <a16:creationId xmlns:a16="http://schemas.microsoft.com/office/drawing/2014/main" xmlns="" id="{59357140-350C-4435-8C39-FDA59C138C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5" y="1975"/>
                <a:ext cx="151" cy="586"/>
              </a:xfrm>
              <a:custGeom>
                <a:avLst/>
                <a:gdLst>
                  <a:gd name="T0" fmla="*/ 3 w 654"/>
                  <a:gd name="T1" fmla="*/ 0 h 2538"/>
                  <a:gd name="T2" fmla="*/ 6 w 654"/>
                  <a:gd name="T3" fmla="*/ 20 h 2538"/>
                  <a:gd name="T4" fmla="*/ 3 w 654"/>
                  <a:gd name="T5" fmla="*/ 20 h 2538"/>
                  <a:gd name="T6" fmla="*/ 0 w 654"/>
                  <a:gd name="T7" fmla="*/ 0 h 2538"/>
                  <a:gd name="T8" fmla="*/ 3 w 654"/>
                  <a:gd name="T9" fmla="*/ 0 h 2538"/>
                  <a:gd name="T10" fmla="*/ 3 w 654"/>
                  <a:gd name="T11" fmla="*/ 0 h 2538"/>
                  <a:gd name="T12" fmla="*/ 7 w 654"/>
                  <a:gd name="T13" fmla="*/ 25 h 2538"/>
                  <a:gd name="T14" fmla="*/ 8 w 654"/>
                  <a:gd name="T15" fmla="*/ 30 h 2538"/>
                  <a:gd name="T16" fmla="*/ 8 w 654"/>
                  <a:gd name="T17" fmla="*/ 31 h 2538"/>
                  <a:gd name="T18" fmla="*/ 5 w 654"/>
                  <a:gd name="T19" fmla="*/ 31 h 2538"/>
                  <a:gd name="T20" fmla="*/ 4 w 654"/>
                  <a:gd name="T21" fmla="*/ 25 h 2538"/>
                  <a:gd name="T22" fmla="*/ 7 w 654"/>
                  <a:gd name="T23" fmla="*/ 25 h 25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4" h="2538">
                    <a:moveTo>
                      <a:pt x="269" y="33"/>
                    </a:moveTo>
                    <a:lnTo>
                      <a:pt x="516" y="1599"/>
                    </a:lnTo>
                    <a:lnTo>
                      <a:pt x="246" y="1599"/>
                    </a:lnTo>
                    <a:lnTo>
                      <a:pt x="0" y="39"/>
                    </a:lnTo>
                    <a:lnTo>
                      <a:pt x="227" y="3"/>
                    </a:lnTo>
                    <a:cubicBezTo>
                      <a:pt x="247" y="0"/>
                      <a:pt x="266" y="14"/>
                      <a:pt x="269" y="33"/>
                    </a:cubicBezTo>
                    <a:close/>
                    <a:moveTo>
                      <a:pt x="581" y="2012"/>
                    </a:moveTo>
                    <a:lnTo>
                      <a:pt x="651" y="2460"/>
                    </a:lnTo>
                    <a:cubicBezTo>
                      <a:pt x="654" y="2480"/>
                      <a:pt x="641" y="2499"/>
                      <a:pt x="621" y="2502"/>
                    </a:cubicBezTo>
                    <a:lnTo>
                      <a:pt x="394" y="2538"/>
                    </a:lnTo>
                    <a:lnTo>
                      <a:pt x="311" y="2012"/>
                    </a:lnTo>
                    <a:lnTo>
                      <a:pt x="581" y="2012"/>
                    </a:lnTo>
                    <a:close/>
                  </a:path>
                </a:pathLst>
              </a:custGeom>
              <a:solidFill>
                <a:srgbClr val="739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49" name="Freeform 25">
                <a:extLst>
                  <a:ext uri="{FF2B5EF4-FFF2-40B4-BE49-F238E27FC236}">
                    <a16:creationId xmlns:a16="http://schemas.microsoft.com/office/drawing/2014/main" xmlns="" id="{9C157494-C06E-4476-9225-8F11E2E45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" y="2456"/>
                <a:ext cx="115" cy="65"/>
              </a:xfrm>
              <a:custGeom>
                <a:avLst/>
                <a:gdLst>
                  <a:gd name="T0" fmla="*/ 6 w 496"/>
                  <a:gd name="T1" fmla="*/ 0 h 282"/>
                  <a:gd name="T2" fmla="*/ 6 w 496"/>
                  <a:gd name="T3" fmla="*/ 3 h 282"/>
                  <a:gd name="T4" fmla="*/ 0 w 496"/>
                  <a:gd name="T5" fmla="*/ 3 h 282"/>
                  <a:gd name="T6" fmla="*/ 0 w 496"/>
                  <a:gd name="T7" fmla="*/ 1 h 282"/>
                  <a:gd name="T8" fmla="*/ 6 w 496"/>
                  <a:gd name="T9" fmla="*/ 0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282">
                    <a:moveTo>
                      <a:pt x="463" y="0"/>
                    </a:moveTo>
                    <a:lnTo>
                      <a:pt x="496" y="210"/>
                    </a:lnTo>
                    <a:lnTo>
                      <a:pt x="33" y="282"/>
                    </a:lnTo>
                    <a:lnTo>
                      <a:pt x="0" y="72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50" name="Freeform 26">
                <a:extLst>
                  <a:ext uri="{FF2B5EF4-FFF2-40B4-BE49-F238E27FC236}">
                    <a16:creationId xmlns:a16="http://schemas.microsoft.com/office/drawing/2014/main" xmlns="" id="{3BB18C2D-B0CB-451E-8499-B44374202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" y="2032"/>
                <a:ext cx="114" cy="66"/>
              </a:xfrm>
              <a:custGeom>
                <a:avLst/>
                <a:gdLst>
                  <a:gd name="T0" fmla="*/ 6 w 495"/>
                  <a:gd name="T1" fmla="*/ 0 h 283"/>
                  <a:gd name="T2" fmla="*/ 6 w 495"/>
                  <a:gd name="T3" fmla="*/ 3 h 283"/>
                  <a:gd name="T4" fmla="*/ 0 w 495"/>
                  <a:gd name="T5" fmla="*/ 3 h 283"/>
                  <a:gd name="T6" fmla="*/ 0 w 495"/>
                  <a:gd name="T7" fmla="*/ 1 h 283"/>
                  <a:gd name="T8" fmla="*/ 6 w 495"/>
                  <a:gd name="T9" fmla="*/ 0 h 2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5" h="283">
                    <a:moveTo>
                      <a:pt x="462" y="0"/>
                    </a:moveTo>
                    <a:lnTo>
                      <a:pt x="495" y="210"/>
                    </a:lnTo>
                    <a:lnTo>
                      <a:pt x="33" y="283"/>
                    </a:lnTo>
                    <a:lnTo>
                      <a:pt x="0" y="73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51" name="Freeform 27">
                <a:extLst>
                  <a:ext uri="{FF2B5EF4-FFF2-40B4-BE49-F238E27FC236}">
                    <a16:creationId xmlns:a16="http://schemas.microsoft.com/office/drawing/2014/main" xmlns="" id="{4A54AE94-9D8E-4EAC-947A-FEEED1CE1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" y="2440"/>
                <a:ext cx="108" cy="26"/>
              </a:xfrm>
              <a:custGeom>
                <a:avLst/>
                <a:gdLst>
                  <a:gd name="T0" fmla="*/ 6 w 471"/>
                  <a:gd name="T1" fmla="*/ 0 h 115"/>
                  <a:gd name="T2" fmla="*/ 6 w 471"/>
                  <a:gd name="T3" fmla="*/ 0 h 115"/>
                  <a:gd name="T4" fmla="*/ 0 w 471"/>
                  <a:gd name="T5" fmla="*/ 1 h 115"/>
                  <a:gd name="T6" fmla="*/ 0 w 471"/>
                  <a:gd name="T7" fmla="*/ 1 h 115"/>
                  <a:gd name="T8" fmla="*/ 5 w 471"/>
                  <a:gd name="T9" fmla="*/ 0 h 115"/>
                  <a:gd name="T10" fmla="*/ 6 w 471"/>
                  <a:gd name="T11" fmla="*/ 0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1" h="115">
                    <a:moveTo>
                      <a:pt x="464" y="0"/>
                    </a:moveTo>
                    <a:lnTo>
                      <a:pt x="471" y="42"/>
                    </a:lnTo>
                    <a:lnTo>
                      <a:pt x="8" y="115"/>
                    </a:lnTo>
                    <a:lnTo>
                      <a:pt x="0" y="64"/>
                    </a:lnTo>
                    <a:lnTo>
                      <a:pt x="407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52" name="Freeform 28">
                <a:extLst>
                  <a:ext uri="{FF2B5EF4-FFF2-40B4-BE49-F238E27FC236}">
                    <a16:creationId xmlns:a16="http://schemas.microsoft.com/office/drawing/2014/main" xmlns="" id="{7D497F11-6AB4-45BC-84BB-F16D35F2E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" y="2014"/>
                <a:ext cx="109" cy="29"/>
              </a:xfrm>
              <a:custGeom>
                <a:avLst/>
                <a:gdLst>
                  <a:gd name="T0" fmla="*/ 6 w 471"/>
                  <a:gd name="T1" fmla="*/ 0 h 124"/>
                  <a:gd name="T2" fmla="*/ 6 w 471"/>
                  <a:gd name="T3" fmla="*/ 1 h 124"/>
                  <a:gd name="T4" fmla="*/ 0 w 471"/>
                  <a:gd name="T5" fmla="*/ 2 h 124"/>
                  <a:gd name="T6" fmla="*/ 0 w 471"/>
                  <a:gd name="T7" fmla="*/ 1 h 124"/>
                  <a:gd name="T8" fmla="*/ 6 w 471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1" h="124">
                    <a:moveTo>
                      <a:pt x="463" y="0"/>
                    </a:moveTo>
                    <a:lnTo>
                      <a:pt x="471" y="51"/>
                    </a:lnTo>
                    <a:lnTo>
                      <a:pt x="8" y="124"/>
                    </a:lnTo>
                    <a:lnTo>
                      <a:pt x="0" y="73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53" name="Freeform 29">
                <a:extLst>
                  <a:ext uri="{FF2B5EF4-FFF2-40B4-BE49-F238E27FC236}">
                    <a16:creationId xmlns:a16="http://schemas.microsoft.com/office/drawing/2014/main" xmlns="" id="{7846C5BA-54BB-405E-BF8C-1860F0E3F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1" y="2456"/>
                <a:ext cx="61" cy="57"/>
              </a:xfrm>
              <a:custGeom>
                <a:avLst/>
                <a:gdLst>
                  <a:gd name="T0" fmla="*/ 3 w 264"/>
                  <a:gd name="T1" fmla="*/ 0 h 246"/>
                  <a:gd name="T2" fmla="*/ 3 w 264"/>
                  <a:gd name="T3" fmla="*/ 3 h 246"/>
                  <a:gd name="T4" fmla="*/ 0 w 264"/>
                  <a:gd name="T5" fmla="*/ 3 h 246"/>
                  <a:gd name="T6" fmla="*/ 0 w 264"/>
                  <a:gd name="T7" fmla="*/ 0 h 246"/>
                  <a:gd name="T8" fmla="*/ 3 w 264"/>
                  <a:gd name="T9" fmla="*/ 0 h 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246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6"/>
                    </a:lnTo>
                    <a:lnTo>
                      <a:pt x="0" y="36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54" name="Freeform 30">
                <a:extLst>
                  <a:ext uri="{FF2B5EF4-FFF2-40B4-BE49-F238E27FC236}">
                    <a16:creationId xmlns:a16="http://schemas.microsoft.com/office/drawing/2014/main" xmlns="" id="{69F6FB38-2949-457C-8817-7F49DA766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2032"/>
                <a:ext cx="61" cy="58"/>
              </a:xfrm>
              <a:custGeom>
                <a:avLst/>
                <a:gdLst>
                  <a:gd name="T0" fmla="*/ 3 w 264"/>
                  <a:gd name="T1" fmla="*/ 0 h 247"/>
                  <a:gd name="T2" fmla="*/ 3 w 264"/>
                  <a:gd name="T3" fmla="*/ 3 h 247"/>
                  <a:gd name="T4" fmla="*/ 0 w 264"/>
                  <a:gd name="T5" fmla="*/ 3 h 247"/>
                  <a:gd name="T6" fmla="*/ 0 w 264"/>
                  <a:gd name="T7" fmla="*/ 0 h 247"/>
                  <a:gd name="T8" fmla="*/ 3 w 264"/>
                  <a:gd name="T9" fmla="*/ 0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247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55" name="Freeform 31">
                <a:extLst>
                  <a:ext uri="{FF2B5EF4-FFF2-40B4-BE49-F238E27FC236}">
                    <a16:creationId xmlns:a16="http://schemas.microsoft.com/office/drawing/2014/main" xmlns="" id="{492F2562-03F3-424B-B563-40A604A38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8" y="2440"/>
                <a:ext cx="55" cy="18"/>
              </a:xfrm>
              <a:custGeom>
                <a:avLst/>
                <a:gdLst>
                  <a:gd name="T0" fmla="*/ 3 w 240"/>
                  <a:gd name="T1" fmla="*/ 0 h 79"/>
                  <a:gd name="T2" fmla="*/ 3 w 240"/>
                  <a:gd name="T3" fmla="*/ 0 h 79"/>
                  <a:gd name="T4" fmla="*/ 0 w 240"/>
                  <a:gd name="T5" fmla="*/ 1 h 79"/>
                  <a:gd name="T6" fmla="*/ 0 w 240"/>
                  <a:gd name="T7" fmla="*/ 0 h 79"/>
                  <a:gd name="T8" fmla="*/ 2 w 240"/>
                  <a:gd name="T9" fmla="*/ 0 h 79"/>
                  <a:gd name="T10" fmla="*/ 3 w 240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0" h="79">
                    <a:moveTo>
                      <a:pt x="233" y="0"/>
                    </a:moveTo>
                    <a:lnTo>
                      <a:pt x="240" y="42"/>
                    </a:lnTo>
                    <a:lnTo>
                      <a:pt x="8" y="79"/>
                    </a:lnTo>
                    <a:lnTo>
                      <a:pt x="0" y="28"/>
                    </a:lnTo>
                    <a:lnTo>
                      <a:pt x="176" y="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56" name="Freeform 32">
                <a:extLst>
                  <a:ext uri="{FF2B5EF4-FFF2-40B4-BE49-F238E27FC236}">
                    <a16:creationId xmlns:a16="http://schemas.microsoft.com/office/drawing/2014/main" xmlns="" id="{D85D522E-6425-4AB9-820F-2642613C4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014"/>
                <a:ext cx="55" cy="21"/>
              </a:xfrm>
              <a:custGeom>
                <a:avLst/>
                <a:gdLst>
                  <a:gd name="T0" fmla="*/ 3 w 239"/>
                  <a:gd name="T1" fmla="*/ 0 h 87"/>
                  <a:gd name="T2" fmla="*/ 3 w 239"/>
                  <a:gd name="T3" fmla="*/ 1 h 87"/>
                  <a:gd name="T4" fmla="*/ 0 w 239"/>
                  <a:gd name="T5" fmla="*/ 1 h 87"/>
                  <a:gd name="T6" fmla="*/ 0 w 239"/>
                  <a:gd name="T7" fmla="*/ 0 h 87"/>
                  <a:gd name="T8" fmla="*/ 3 w 239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9" h="87">
                    <a:moveTo>
                      <a:pt x="231" y="0"/>
                    </a:moveTo>
                    <a:lnTo>
                      <a:pt x="239" y="51"/>
                    </a:lnTo>
                    <a:lnTo>
                      <a:pt x="8" y="8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57" name="Rectangle 33">
                <a:extLst>
                  <a:ext uri="{FF2B5EF4-FFF2-40B4-BE49-F238E27FC236}">
                    <a16:creationId xmlns:a16="http://schemas.microsoft.com/office/drawing/2014/main" xmlns="" id="{568D5FBB-1FC8-4D84-80A4-7E3559CE3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151"/>
                <a:ext cx="29" cy="193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58" name="Rectangle 34">
                <a:extLst>
                  <a:ext uri="{FF2B5EF4-FFF2-40B4-BE49-F238E27FC236}">
                    <a16:creationId xmlns:a16="http://schemas.microsoft.com/office/drawing/2014/main" xmlns="" id="{4995D786-F9DE-4C5D-896B-E09B39C75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5" y="2151"/>
                <a:ext cx="30" cy="19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59" name="Rectangle 35">
                <a:extLst>
                  <a:ext uri="{FF2B5EF4-FFF2-40B4-BE49-F238E27FC236}">
                    <a16:creationId xmlns:a16="http://schemas.microsoft.com/office/drawing/2014/main" xmlns="" id="{B601AAEC-1395-4D8F-88CD-213E27CFD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40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60" name="Rectangle 36">
                <a:extLst>
                  <a:ext uri="{FF2B5EF4-FFF2-40B4-BE49-F238E27FC236}">
                    <a16:creationId xmlns:a16="http://schemas.microsoft.com/office/drawing/2014/main" xmlns="" id="{42CE381D-E71A-4855-8C11-2CD6BEFCB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55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61" name="Rectangle 37">
                <a:extLst>
                  <a:ext uri="{FF2B5EF4-FFF2-40B4-BE49-F238E27FC236}">
                    <a16:creationId xmlns:a16="http://schemas.microsoft.com/office/drawing/2014/main" xmlns="" id="{0A656E5B-813D-4479-BAA0-2A3E31209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69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62" name="Rectangle 38">
                <a:extLst>
                  <a:ext uri="{FF2B5EF4-FFF2-40B4-BE49-F238E27FC236}">
                    <a16:creationId xmlns:a16="http://schemas.microsoft.com/office/drawing/2014/main" xmlns="" id="{6535D1BC-95FE-430E-96FE-62B4D2938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84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63" name="Rectangle 39">
                <a:extLst>
                  <a:ext uri="{FF2B5EF4-FFF2-40B4-BE49-F238E27FC236}">
                    <a16:creationId xmlns:a16="http://schemas.microsoft.com/office/drawing/2014/main" xmlns="" id="{03D2D1F5-E11F-4452-8513-14A3E4759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98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64" name="Rectangle 40">
                <a:extLst>
                  <a:ext uri="{FF2B5EF4-FFF2-40B4-BE49-F238E27FC236}">
                    <a16:creationId xmlns:a16="http://schemas.microsoft.com/office/drawing/2014/main" xmlns="" id="{F654EF8B-AA9C-49E2-AF97-EDA8955D2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2012"/>
                <a:ext cx="325" cy="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65" name="Rectangle 41">
                <a:extLst>
                  <a:ext uri="{FF2B5EF4-FFF2-40B4-BE49-F238E27FC236}">
                    <a16:creationId xmlns:a16="http://schemas.microsoft.com/office/drawing/2014/main" xmlns="" id="{58AC08E8-A77A-42E5-A207-B2AB895AC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47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66" name="Rectangle 42">
                <a:extLst>
                  <a:ext uri="{FF2B5EF4-FFF2-40B4-BE49-F238E27FC236}">
                    <a16:creationId xmlns:a16="http://schemas.microsoft.com/office/drawing/2014/main" xmlns="" id="{4C4F9F19-631D-4B1D-8A2D-7A8E55075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62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67" name="Rectangle 43">
                <a:extLst>
                  <a:ext uri="{FF2B5EF4-FFF2-40B4-BE49-F238E27FC236}">
                    <a16:creationId xmlns:a16="http://schemas.microsoft.com/office/drawing/2014/main" xmlns="" id="{8EF63378-7E9F-464D-94AE-2B5A9BB59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76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68" name="Rectangle 44">
                <a:extLst>
                  <a:ext uri="{FF2B5EF4-FFF2-40B4-BE49-F238E27FC236}">
                    <a16:creationId xmlns:a16="http://schemas.microsoft.com/office/drawing/2014/main" xmlns="" id="{93B24B84-2910-429B-9E05-4261AEF7B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991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69" name="Rectangle 45">
                <a:extLst>
                  <a:ext uri="{FF2B5EF4-FFF2-40B4-BE49-F238E27FC236}">
                    <a16:creationId xmlns:a16="http://schemas.microsoft.com/office/drawing/2014/main" xmlns="" id="{9EFC4462-7D6F-4F38-8276-1CDAAFC15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2005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70" name="Rectangle 46">
                <a:extLst>
                  <a:ext uri="{FF2B5EF4-FFF2-40B4-BE49-F238E27FC236}">
                    <a16:creationId xmlns:a16="http://schemas.microsoft.com/office/drawing/2014/main" xmlns="" id="{2295D4B3-BD50-441A-BA26-C83E5B298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2020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71" name="Rectangle 47">
                <a:extLst>
                  <a:ext uri="{FF2B5EF4-FFF2-40B4-BE49-F238E27FC236}">
                    <a16:creationId xmlns:a16="http://schemas.microsoft.com/office/drawing/2014/main" xmlns="" id="{872359D8-BBF0-48ED-82A5-B55A1D081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2027"/>
                <a:ext cx="325" cy="5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72" name="Freeform 48">
                <a:extLst>
                  <a:ext uri="{FF2B5EF4-FFF2-40B4-BE49-F238E27FC236}">
                    <a16:creationId xmlns:a16="http://schemas.microsoft.com/office/drawing/2014/main" xmlns="" id="{54F491C9-8AFB-4A5A-B2BE-0917E3C79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40"/>
                <a:ext cx="322" cy="7"/>
              </a:xfrm>
              <a:custGeom>
                <a:avLst/>
                <a:gdLst>
                  <a:gd name="T0" fmla="*/ 0 w 1401"/>
                  <a:gd name="T1" fmla="*/ 0 h 31"/>
                  <a:gd name="T2" fmla="*/ 17 w 1401"/>
                  <a:gd name="T3" fmla="*/ 0 h 31"/>
                  <a:gd name="T4" fmla="*/ 17 w 1401"/>
                  <a:gd name="T5" fmla="*/ 0 h 31"/>
                  <a:gd name="T6" fmla="*/ 0 w 1401"/>
                  <a:gd name="T7" fmla="*/ 0 h 31"/>
                  <a:gd name="T8" fmla="*/ 0 w 1401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1" h="31">
                    <a:moveTo>
                      <a:pt x="0" y="0"/>
                    </a:moveTo>
                    <a:lnTo>
                      <a:pt x="1401" y="0"/>
                    </a:lnTo>
                    <a:cubicBezTo>
                      <a:pt x="1397" y="10"/>
                      <a:pt x="1394" y="21"/>
                      <a:pt x="139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73" name="Freeform 49">
                <a:extLst>
                  <a:ext uri="{FF2B5EF4-FFF2-40B4-BE49-F238E27FC236}">
                    <a16:creationId xmlns:a16="http://schemas.microsoft.com/office/drawing/2014/main" xmlns="" id="{E86B9E16-36F9-4B1D-A8E3-33C2227F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55"/>
                <a:ext cx="318" cy="7"/>
              </a:xfrm>
              <a:custGeom>
                <a:avLst/>
                <a:gdLst>
                  <a:gd name="T0" fmla="*/ 0 w 1384"/>
                  <a:gd name="T1" fmla="*/ 0 h 31"/>
                  <a:gd name="T2" fmla="*/ 17 w 1384"/>
                  <a:gd name="T3" fmla="*/ 0 h 31"/>
                  <a:gd name="T4" fmla="*/ 17 w 1384"/>
                  <a:gd name="T5" fmla="*/ 0 h 31"/>
                  <a:gd name="T6" fmla="*/ 17 w 1384"/>
                  <a:gd name="T7" fmla="*/ 0 h 31"/>
                  <a:gd name="T8" fmla="*/ 0 w 1384"/>
                  <a:gd name="T9" fmla="*/ 0 h 31"/>
                  <a:gd name="T10" fmla="*/ 0 w 1384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4" h="31">
                    <a:moveTo>
                      <a:pt x="0" y="0"/>
                    </a:moveTo>
                    <a:lnTo>
                      <a:pt x="1384" y="0"/>
                    </a:lnTo>
                    <a:cubicBezTo>
                      <a:pt x="1383" y="9"/>
                      <a:pt x="1381" y="19"/>
                      <a:pt x="1380" y="30"/>
                    </a:cubicBezTo>
                    <a:lnTo>
                      <a:pt x="1380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74" name="Freeform 50">
                <a:extLst>
                  <a:ext uri="{FF2B5EF4-FFF2-40B4-BE49-F238E27FC236}">
                    <a16:creationId xmlns:a16="http://schemas.microsoft.com/office/drawing/2014/main" xmlns="" id="{311A3A9C-6680-4786-9775-8BCF99629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69"/>
                <a:ext cx="316" cy="7"/>
              </a:xfrm>
              <a:custGeom>
                <a:avLst/>
                <a:gdLst>
                  <a:gd name="T0" fmla="*/ 0 w 1376"/>
                  <a:gd name="T1" fmla="*/ 0 h 31"/>
                  <a:gd name="T2" fmla="*/ 17 w 1376"/>
                  <a:gd name="T3" fmla="*/ 0 h 31"/>
                  <a:gd name="T4" fmla="*/ 17 w 1376"/>
                  <a:gd name="T5" fmla="*/ 0 h 31"/>
                  <a:gd name="T6" fmla="*/ 0 w 1376"/>
                  <a:gd name="T7" fmla="*/ 0 h 31"/>
                  <a:gd name="T8" fmla="*/ 0 w 1376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6" h="31">
                    <a:moveTo>
                      <a:pt x="0" y="0"/>
                    </a:moveTo>
                    <a:lnTo>
                      <a:pt x="1376" y="0"/>
                    </a:lnTo>
                    <a:cubicBezTo>
                      <a:pt x="1375" y="10"/>
                      <a:pt x="1375" y="21"/>
                      <a:pt x="137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75" name="Freeform 51">
                <a:extLst>
                  <a:ext uri="{FF2B5EF4-FFF2-40B4-BE49-F238E27FC236}">
                    <a16:creationId xmlns:a16="http://schemas.microsoft.com/office/drawing/2014/main" xmlns="" id="{18B84844-6A37-4528-9D76-529270287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84"/>
                <a:ext cx="316" cy="7"/>
              </a:xfrm>
              <a:custGeom>
                <a:avLst/>
                <a:gdLst>
                  <a:gd name="T0" fmla="*/ 0 w 1373"/>
                  <a:gd name="T1" fmla="*/ 0 h 31"/>
                  <a:gd name="T2" fmla="*/ 17 w 1373"/>
                  <a:gd name="T3" fmla="*/ 0 h 31"/>
                  <a:gd name="T4" fmla="*/ 17 w 1373"/>
                  <a:gd name="T5" fmla="*/ 0 h 31"/>
                  <a:gd name="T6" fmla="*/ 17 w 1373"/>
                  <a:gd name="T7" fmla="*/ 0 h 31"/>
                  <a:gd name="T8" fmla="*/ 0 w 1373"/>
                  <a:gd name="T9" fmla="*/ 0 h 31"/>
                  <a:gd name="T10" fmla="*/ 0 w 1373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73" h="31">
                    <a:moveTo>
                      <a:pt x="0" y="0"/>
                    </a:moveTo>
                    <a:lnTo>
                      <a:pt x="1373" y="0"/>
                    </a:lnTo>
                    <a:lnTo>
                      <a:pt x="1373" y="11"/>
                    </a:lnTo>
                    <a:cubicBezTo>
                      <a:pt x="1373" y="18"/>
                      <a:pt x="1373" y="25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76" name="Freeform 52">
                <a:extLst>
                  <a:ext uri="{FF2B5EF4-FFF2-40B4-BE49-F238E27FC236}">
                    <a16:creationId xmlns:a16="http://schemas.microsoft.com/office/drawing/2014/main" xmlns="" id="{3912BFB8-D782-4E16-AB1C-294775FA9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98"/>
                <a:ext cx="317" cy="7"/>
              </a:xfrm>
              <a:custGeom>
                <a:avLst/>
                <a:gdLst>
                  <a:gd name="T0" fmla="*/ 0 w 1377"/>
                  <a:gd name="T1" fmla="*/ 0 h 31"/>
                  <a:gd name="T2" fmla="*/ 17 w 1377"/>
                  <a:gd name="T3" fmla="*/ 0 h 31"/>
                  <a:gd name="T4" fmla="*/ 17 w 1377"/>
                  <a:gd name="T5" fmla="*/ 0 h 31"/>
                  <a:gd name="T6" fmla="*/ 0 w 1377"/>
                  <a:gd name="T7" fmla="*/ 0 h 31"/>
                  <a:gd name="T8" fmla="*/ 0 w 137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7" h="31">
                    <a:moveTo>
                      <a:pt x="0" y="0"/>
                    </a:moveTo>
                    <a:lnTo>
                      <a:pt x="1375" y="0"/>
                    </a:lnTo>
                    <a:cubicBezTo>
                      <a:pt x="1375" y="10"/>
                      <a:pt x="1376" y="20"/>
                      <a:pt x="1377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77" name="Freeform 53">
                <a:extLst>
                  <a:ext uri="{FF2B5EF4-FFF2-40B4-BE49-F238E27FC236}">
                    <a16:creationId xmlns:a16="http://schemas.microsoft.com/office/drawing/2014/main" xmlns="" id="{CC795104-2BA2-40CE-AE96-B8841FEF3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012"/>
                <a:ext cx="319" cy="8"/>
              </a:xfrm>
              <a:custGeom>
                <a:avLst/>
                <a:gdLst>
                  <a:gd name="T0" fmla="*/ 0 w 1386"/>
                  <a:gd name="T1" fmla="*/ 0 h 31"/>
                  <a:gd name="T2" fmla="*/ 17 w 1386"/>
                  <a:gd name="T3" fmla="*/ 0 h 31"/>
                  <a:gd name="T4" fmla="*/ 17 w 1386"/>
                  <a:gd name="T5" fmla="*/ 1 h 31"/>
                  <a:gd name="T6" fmla="*/ 0 w 1386"/>
                  <a:gd name="T7" fmla="*/ 1 h 31"/>
                  <a:gd name="T8" fmla="*/ 0 w 1386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6" h="31">
                    <a:moveTo>
                      <a:pt x="0" y="0"/>
                    </a:moveTo>
                    <a:lnTo>
                      <a:pt x="1381" y="0"/>
                    </a:lnTo>
                    <a:cubicBezTo>
                      <a:pt x="1382" y="11"/>
                      <a:pt x="1384" y="21"/>
                      <a:pt x="138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78" name="Freeform 54">
                <a:extLst>
                  <a:ext uri="{FF2B5EF4-FFF2-40B4-BE49-F238E27FC236}">
                    <a16:creationId xmlns:a16="http://schemas.microsoft.com/office/drawing/2014/main" xmlns="" id="{B202BC93-22B1-4136-9A5D-DB324368F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47"/>
                <a:ext cx="320" cy="8"/>
              </a:xfrm>
              <a:custGeom>
                <a:avLst/>
                <a:gdLst>
                  <a:gd name="T0" fmla="*/ 0 w 1391"/>
                  <a:gd name="T1" fmla="*/ 0 h 32"/>
                  <a:gd name="T2" fmla="*/ 17 w 1391"/>
                  <a:gd name="T3" fmla="*/ 0 h 32"/>
                  <a:gd name="T4" fmla="*/ 17 w 1391"/>
                  <a:gd name="T5" fmla="*/ 1 h 32"/>
                  <a:gd name="T6" fmla="*/ 0 w 1391"/>
                  <a:gd name="T7" fmla="*/ 1 h 32"/>
                  <a:gd name="T8" fmla="*/ 0 w 1391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1" h="32">
                    <a:moveTo>
                      <a:pt x="0" y="0"/>
                    </a:moveTo>
                    <a:lnTo>
                      <a:pt x="1391" y="0"/>
                    </a:lnTo>
                    <a:cubicBezTo>
                      <a:pt x="1389" y="10"/>
                      <a:pt x="1386" y="21"/>
                      <a:pt x="1384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79" name="Freeform 55">
                <a:extLst>
                  <a:ext uri="{FF2B5EF4-FFF2-40B4-BE49-F238E27FC236}">
                    <a16:creationId xmlns:a16="http://schemas.microsoft.com/office/drawing/2014/main" xmlns="" id="{C039DAE8-9C75-4A0D-8447-1C5C34C0C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62"/>
                <a:ext cx="317" cy="7"/>
              </a:xfrm>
              <a:custGeom>
                <a:avLst/>
                <a:gdLst>
                  <a:gd name="T0" fmla="*/ 0 w 1380"/>
                  <a:gd name="T1" fmla="*/ 0 h 31"/>
                  <a:gd name="T2" fmla="*/ 17 w 1380"/>
                  <a:gd name="T3" fmla="*/ 0 h 31"/>
                  <a:gd name="T4" fmla="*/ 17 w 1380"/>
                  <a:gd name="T5" fmla="*/ 0 h 31"/>
                  <a:gd name="T6" fmla="*/ 0 w 1380"/>
                  <a:gd name="T7" fmla="*/ 0 h 31"/>
                  <a:gd name="T8" fmla="*/ 0 w 1380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0" h="31">
                    <a:moveTo>
                      <a:pt x="0" y="0"/>
                    </a:moveTo>
                    <a:lnTo>
                      <a:pt x="1380" y="0"/>
                    </a:lnTo>
                    <a:cubicBezTo>
                      <a:pt x="1378" y="10"/>
                      <a:pt x="1377" y="20"/>
                      <a:pt x="137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80" name="Freeform 56">
                <a:extLst>
                  <a:ext uri="{FF2B5EF4-FFF2-40B4-BE49-F238E27FC236}">
                    <a16:creationId xmlns:a16="http://schemas.microsoft.com/office/drawing/2014/main" xmlns="" id="{80941651-8A63-4198-99D6-1AE6460B8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76"/>
                <a:ext cx="316" cy="8"/>
              </a:xfrm>
              <a:custGeom>
                <a:avLst/>
                <a:gdLst>
                  <a:gd name="T0" fmla="*/ 0 w 1374"/>
                  <a:gd name="T1" fmla="*/ 0 h 31"/>
                  <a:gd name="T2" fmla="*/ 17 w 1374"/>
                  <a:gd name="T3" fmla="*/ 0 h 31"/>
                  <a:gd name="T4" fmla="*/ 17 w 1374"/>
                  <a:gd name="T5" fmla="*/ 1 h 31"/>
                  <a:gd name="T6" fmla="*/ 0 w 1374"/>
                  <a:gd name="T7" fmla="*/ 1 h 31"/>
                  <a:gd name="T8" fmla="*/ 0 w 1374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4" h="31">
                    <a:moveTo>
                      <a:pt x="0" y="0"/>
                    </a:moveTo>
                    <a:lnTo>
                      <a:pt x="1374" y="0"/>
                    </a:lnTo>
                    <a:cubicBezTo>
                      <a:pt x="1374" y="10"/>
                      <a:pt x="1373" y="21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81" name="Freeform 57">
                <a:extLst>
                  <a:ext uri="{FF2B5EF4-FFF2-40B4-BE49-F238E27FC236}">
                    <a16:creationId xmlns:a16="http://schemas.microsoft.com/office/drawing/2014/main" xmlns="" id="{7F74D3B7-826D-4E37-A027-99E457328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991"/>
                <a:ext cx="316" cy="7"/>
              </a:xfrm>
              <a:custGeom>
                <a:avLst/>
                <a:gdLst>
                  <a:gd name="T0" fmla="*/ 0 w 1375"/>
                  <a:gd name="T1" fmla="*/ 0 h 32"/>
                  <a:gd name="T2" fmla="*/ 17 w 1375"/>
                  <a:gd name="T3" fmla="*/ 0 h 32"/>
                  <a:gd name="T4" fmla="*/ 17 w 1375"/>
                  <a:gd name="T5" fmla="*/ 0 h 32"/>
                  <a:gd name="T6" fmla="*/ 0 w 1375"/>
                  <a:gd name="T7" fmla="*/ 0 h 32"/>
                  <a:gd name="T8" fmla="*/ 0 w 1375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5" h="32">
                    <a:moveTo>
                      <a:pt x="0" y="0"/>
                    </a:moveTo>
                    <a:lnTo>
                      <a:pt x="1373" y="0"/>
                    </a:lnTo>
                    <a:cubicBezTo>
                      <a:pt x="1374" y="11"/>
                      <a:pt x="1374" y="21"/>
                      <a:pt x="1375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82" name="Freeform 58">
                <a:extLst>
                  <a:ext uri="{FF2B5EF4-FFF2-40B4-BE49-F238E27FC236}">
                    <a16:creationId xmlns:a16="http://schemas.microsoft.com/office/drawing/2014/main" xmlns="" id="{B3CF6E5A-96ED-457A-B6B0-3E551DD72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005"/>
                <a:ext cx="318" cy="7"/>
              </a:xfrm>
              <a:custGeom>
                <a:avLst/>
                <a:gdLst>
                  <a:gd name="T0" fmla="*/ 0 w 1381"/>
                  <a:gd name="T1" fmla="*/ 0 h 31"/>
                  <a:gd name="T2" fmla="*/ 17 w 1381"/>
                  <a:gd name="T3" fmla="*/ 0 h 31"/>
                  <a:gd name="T4" fmla="*/ 17 w 1381"/>
                  <a:gd name="T5" fmla="*/ 0 h 31"/>
                  <a:gd name="T6" fmla="*/ 17 w 1381"/>
                  <a:gd name="T7" fmla="*/ 0 h 31"/>
                  <a:gd name="T8" fmla="*/ 0 w 1381"/>
                  <a:gd name="T9" fmla="*/ 0 h 31"/>
                  <a:gd name="T10" fmla="*/ 0 w 138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1" h="31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8" y="7"/>
                      <a:pt x="1379" y="15"/>
                      <a:pt x="1380" y="22"/>
                    </a:cubicBezTo>
                    <a:lnTo>
                      <a:pt x="1381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83" name="Freeform 59">
                <a:extLst>
                  <a:ext uri="{FF2B5EF4-FFF2-40B4-BE49-F238E27FC236}">
                    <a16:creationId xmlns:a16="http://schemas.microsoft.com/office/drawing/2014/main" xmlns="" id="{BC67730C-8A97-4D48-9CF2-436883A95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020"/>
                <a:ext cx="321" cy="7"/>
              </a:xfrm>
              <a:custGeom>
                <a:avLst/>
                <a:gdLst>
                  <a:gd name="T0" fmla="*/ 0 w 1394"/>
                  <a:gd name="T1" fmla="*/ 0 h 31"/>
                  <a:gd name="T2" fmla="*/ 17 w 1394"/>
                  <a:gd name="T3" fmla="*/ 0 h 31"/>
                  <a:gd name="T4" fmla="*/ 17 w 1394"/>
                  <a:gd name="T5" fmla="*/ 0 h 31"/>
                  <a:gd name="T6" fmla="*/ 0 w 1394"/>
                  <a:gd name="T7" fmla="*/ 0 h 31"/>
                  <a:gd name="T8" fmla="*/ 0 w 1394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4" h="31">
                    <a:moveTo>
                      <a:pt x="0" y="0"/>
                    </a:moveTo>
                    <a:lnTo>
                      <a:pt x="1386" y="0"/>
                    </a:lnTo>
                    <a:cubicBezTo>
                      <a:pt x="1389" y="11"/>
                      <a:pt x="1391" y="21"/>
                      <a:pt x="139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84" name="Freeform 60">
                <a:extLst>
                  <a:ext uri="{FF2B5EF4-FFF2-40B4-BE49-F238E27FC236}">
                    <a16:creationId xmlns:a16="http://schemas.microsoft.com/office/drawing/2014/main" xmlns="" id="{70DB2A41-EF34-4E37-9044-466F775C2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027"/>
                <a:ext cx="322" cy="5"/>
              </a:xfrm>
              <a:custGeom>
                <a:avLst/>
                <a:gdLst>
                  <a:gd name="T0" fmla="*/ 0 w 1401"/>
                  <a:gd name="T1" fmla="*/ 0 h 21"/>
                  <a:gd name="T2" fmla="*/ 17 w 1401"/>
                  <a:gd name="T3" fmla="*/ 0 h 21"/>
                  <a:gd name="T4" fmla="*/ 17 w 1401"/>
                  <a:gd name="T5" fmla="*/ 0 h 21"/>
                  <a:gd name="T6" fmla="*/ 0 w 1401"/>
                  <a:gd name="T7" fmla="*/ 0 h 21"/>
                  <a:gd name="T8" fmla="*/ 0 w 140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1" h="21">
                    <a:moveTo>
                      <a:pt x="0" y="0"/>
                    </a:moveTo>
                    <a:lnTo>
                      <a:pt x="1394" y="0"/>
                    </a:lnTo>
                    <a:cubicBezTo>
                      <a:pt x="1396" y="7"/>
                      <a:pt x="1398" y="15"/>
                      <a:pt x="140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85" name="Freeform 61">
                <a:extLst>
                  <a:ext uri="{FF2B5EF4-FFF2-40B4-BE49-F238E27FC236}">
                    <a16:creationId xmlns:a16="http://schemas.microsoft.com/office/drawing/2014/main" xmlns="" id="{1DDDEDBB-9974-4C48-8C78-3F75132B6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1919"/>
                <a:ext cx="663" cy="134"/>
              </a:xfrm>
              <a:custGeom>
                <a:avLst/>
                <a:gdLst>
                  <a:gd name="T0" fmla="*/ 35 w 2877"/>
                  <a:gd name="T1" fmla="*/ 7 h 578"/>
                  <a:gd name="T2" fmla="*/ 1 w 2877"/>
                  <a:gd name="T3" fmla="*/ 7 h 578"/>
                  <a:gd name="T4" fmla="*/ 0 w 2877"/>
                  <a:gd name="T5" fmla="*/ 5 h 578"/>
                  <a:gd name="T6" fmla="*/ 0 w 2877"/>
                  <a:gd name="T7" fmla="*/ 4 h 578"/>
                  <a:gd name="T8" fmla="*/ 0 w 2877"/>
                  <a:gd name="T9" fmla="*/ 2 h 578"/>
                  <a:gd name="T10" fmla="*/ 1 w 2877"/>
                  <a:gd name="T11" fmla="*/ 0 h 578"/>
                  <a:gd name="T12" fmla="*/ 35 w 2877"/>
                  <a:gd name="T13" fmla="*/ 0 h 578"/>
                  <a:gd name="T14" fmla="*/ 35 w 2877"/>
                  <a:gd name="T15" fmla="*/ 1 h 578"/>
                  <a:gd name="T16" fmla="*/ 1 w 2877"/>
                  <a:gd name="T17" fmla="*/ 1 h 578"/>
                  <a:gd name="T18" fmla="*/ 1 w 2877"/>
                  <a:gd name="T19" fmla="*/ 2 h 578"/>
                  <a:gd name="T20" fmla="*/ 1 w 2877"/>
                  <a:gd name="T21" fmla="*/ 4 h 578"/>
                  <a:gd name="T22" fmla="*/ 1 w 2877"/>
                  <a:gd name="T23" fmla="*/ 5 h 578"/>
                  <a:gd name="T24" fmla="*/ 1 w 2877"/>
                  <a:gd name="T25" fmla="*/ 6 h 578"/>
                  <a:gd name="T26" fmla="*/ 35 w 2877"/>
                  <a:gd name="T27" fmla="*/ 6 h 578"/>
                  <a:gd name="T28" fmla="*/ 35 w 2877"/>
                  <a:gd name="T29" fmla="*/ 7 h 5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77" h="578">
                    <a:moveTo>
                      <a:pt x="2877" y="578"/>
                    </a:moveTo>
                    <a:lnTo>
                      <a:pt x="123" y="578"/>
                    </a:lnTo>
                    <a:cubicBezTo>
                      <a:pt x="57" y="578"/>
                      <a:pt x="19" y="497"/>
                      <a:pt x="6" y="394"/>
                    </a:cubicBezTo>
                    <a:cubicBezTo>
                      <a:pt x="2" y="360"/>
                      <a:pt x="0" y="324"/>
                      <a:pt x="0" y="289"/>
                    </a:cubicBezTo>
                    <a:cubicBezTo>
                      <a:pt x="0" y="254"/>
                      <a:pt x="2" y="218"/>
                      <a:pt x="6" y="184"/>
                    </a:cubicBezTo>
                    <a:cubicBezTo>
                      <a:pt x="19" y="80"/>
                      <a:pt x="57" y="0"/>
                      <a:pt x="123" y="0"/>
                    </a:cubicBezTo>
                    <a:lnTo>
                      <a:pt x="2877" y="0"/>
                    </a:lnTo>
                    <a:lnTo>
                      <a:pt x="2877" y="91"/>
                    </a:lnTo>
                    <a:lnTo>
                      <a:pt x="123" y="91"/>
                    </a:lnTo>
                    <a:cubicBezTo>
                      <a:pt x="114" y="91"/>
                      <a:pt x="104" y="137"/>
                      <a:pt x="97" y="195"/>
                    </a:cubicBezTo>
                    <a:cubicBezTo>
                      <a:pt x="93" y="224"/>
                      <a:pt x="91" y="256"/>
                      <a:pt x="91" y="289"/>
                    </a:cubicBezTo>
                    <a:cubicBezTo>
                      <a:pt x="91" y="322"/>
                      <a:pt x="93" y="354"/>
                      <a:pt x="97" y="383"/>
                    </a:cubicBezTo>
                    <a:cubicBezTo>
                      <a:pt x="104" y="441"/>
                      <a:pt x="114" y="486"/>
                      <a:pt x="123" y="486"/>
                    </a:cubicBezTo>
                    <a:lnTo>
                      <a:pt x="2877" y="486"/>
                    </a:lnTo>
                    <a:lnTo>
                      <a:pt x="2877" y="578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86" name="Freeform 62">
                <a:extLst>
                  <a:ext uri="{FF2B5EF4-FFF2-40B4-BE49-F238E27FC236}">
                    <a16:creationId xmlns:a16="http://schemas.microsoft.com/office/drawing/2014/main" xmlns="" id="{B7E63DD1-EA11-4937-A9E9-148A5447DF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7" y="1919"/>
                <a:ext cx="331" cy="134"/>
              </a:xfrm>
              <a:custGeom>
                <a:avLst/>
                <a:gdLst>
                  <a:gd name="T0" fmla="*/ 17 w 1439"/>
                  <a:gd name="T1" fmla="*/ 7 h 578"/>
                  <a:gd name="T2" fmla="*/ 0 w 1439"/>
                  <a:gd name="T3" fmla="*/ 7 h 578"/>
                  <a:gd name="T4" fmla="*/ 0 w 1439"/>
                  <a:gd name="T5" fmla="*/ 6 h 578"/>
                  <a:gd name="T6" fmla="*/ 17 w 1439"/>
                  <a:gd name="T7" fmla="*/ 6 h 578"/>
                  <a:gd name="T8" fmla="*/ 17 w 1439"/>
                  <a:gd name="T9" fmla="*/ 7 h 578"/>
                  <a:gd name="T10" fmla="*/ 0 w 1439"/>
                  <a:gd name="T11" fmla="*/ 0 h 578"/>
                  <a:gd name="T12" fmla="*/ 17 w 1439"/>
                  <a:gd name="T13" fmla="*/ 0 h 578"/>
                  <a:gd name="T14" fmla="*/ 17 w 1439"/>
                  <a:gd name="T15" fmla="*/ 1 h 578"/>
                  <a:gd name="T16" fmla="*/ 0 w 1439"/>
                  <a:gd name="T17" fmla="*/ 1 h 578"/>
                  <a:gd name="T18" fmla="*/ 0 w 1439"/>
                  <a:gd name="T19" fmla="*/ 0 h 5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39" h="578">
                    <a:moveTo>
                      <a:pt x="1439" y="578"/>
                    </a:moveTo>
                    <a:lnTo>
                      <a:pt x="0" y="578"/>
                    </a:lnTo>
                    <a:lnTo>
                      <a:pt x="0" y="486"/>
                    </a:lnTo>
                    <a:lnTo>
                      <a:pt x="1439" y="486"/>
                    </a:lnTo>
                    <a:lnTo>
                      <a:pt x="1439" y="578"/>
                    </a:lnTo>
                    <a:close/>
                    <a:moveTo>
                      <a:pt x="0" y="0"/>
                    </a:moveTo>
                    <a:lnTo>
                      <a:pt x="1439" y="0"/>
                    </a:lnTo>
                    <a:lnTo>
                      <a:pt x="1439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687" name="Rectangle 63">
                <a:extLst>
                  <a:ext uri="{FF2B5EF4-FFF2-40B4-BE49-F238E27FC236}">
                    <a16:creationId xmlns:a16="http://schemas.microsoft.com/office/drawing/2014/main" xmlns="" id="{7153796C-32E0-41BD-A3C5-26A45F085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773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88" name="Rectangle 64">
                <a:extLst>
                  <a:ext uri="{FF2B5EF4-FFF2-40B4-BE49-F238E27FC236}">
                    <a16:creationId xmlns:a16="http://schemas.microsoft.com/office/drawing/2014/main" xmlns="" id="{87E81AA7-32A3-4C6B-93A5-91F571F26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79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89" name="Rectangle 65">
                <a:extLst>
                  <a:ext uri="{FF2B5EF4-FFF2-40B4-BE49-F238E27FC236}">
                    <a16:creationId xmlns:a16="http://schemas.microsoft.com/office/drawing/2014/main" xmlns="" id="{1220949D-A9C7-40C0-8BD6-12B7CC9AA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1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90" name="Rectangle 66">
                <a:extLst>
                  <a:ext uri="{FF2B5EF4-FFF2-40B4-BE49-F238E27FC236}">
                    <a16:creationId xmlns:a16="http://schemas.microsoft.com/office/drawing/2014/main" xmlns="" id="{CE48BDE5-B017-44B5-A920-4B3301382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3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91" name="Rectangle 67">
                <a:extLst>
                  <a:ext uri="{FF2B5EF4-FFF2-40B4-BE49-F238E27FC236}">
                    <a16:creationId xmlns:a16="http://schemas.microsoft.com/office/drawing/2014/main" xmlns="" id="{EFC90A36-8F0C-4343-BC2A-864BB67BE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54"/>
                <a:ext cx="240" cy="11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92" name="Rectangle 68">
                <a:extLst>
                  <a:ext uri="{FF2B5EF4-FFF2-40B4-BE49-F238E27FC236}">
                    <a16:creationId xmlns:a16="http://schemas.microsoft.com/office/drawing/2014/main" xmlns="" id="{05EF9415-9049-403C-B1A7-9FA002092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75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93" name="Rectangle 69">
                <a:extLst>
                  <a:ext uri="{FF2B5EF4-FFF2-40B4-BE49-F238E27FC236}">
                    <a16:creationId xmlns:a16="http://schemas.microsoft.com/office/drawing/2014/main" xmlns="" id="{6508C753-836C-4A90-99D5-38B43F60B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783"/>
                <a:ext cx="240" cy="11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94" name="Rectangle 70">
                <a:extLst>
                  <a:ext uri="{FF2B5EF4-FFF2-40B4-BE49-F238E27FC236}">
                    <a16:creationId xmlns:a16="http://schemas.microsoft.com/office/drawing/2014/main" xmlns="" id="{8249261E-59B5-4FBE-ADAE-42E1CA773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0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95" name="Rectangle 71">
                <a:extLst>
                  <a:ext uri="{FF2B5EF4-FFF2-40B4-BE49-F238E27FC236}">
                    <a16:creationId xmlns:a16="http://schemas.microsoft.com/office/drawing/2014/main" xmlns="" id="{0DDA3552-256D-4C08-A1A0-524D45E49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2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96" name="Rectangle 72">
                <a:extLst>
                  <a:ext uri="{FF2B5EF4-FFF2-40B4-BE49-F238E27FC236}">
                    <a16:creationId xmlns:a16="http://schemas.microsoft.com/office/drawing/2014/main" xmlns="" id="{C90648A7-0CB9-4A99-BC36-A905DDB2F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4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97" name="Rectangle 73">
                <a:extLst>
                  <a:ext uri="{FF2B5EF4-FFF2-40B4-BE49-F238E27FC236}">
                    <a16:creationId xmlns:a16="http://schemas.microsoft.com/office/drawing/2014/main" xmlns="" id="{3B3563CD-25C1-4A5C-B11F-570541FE7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6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98" name="Rectangle 74">
                <a:extLst>
                  <a:ext uri="{FF2B5EF4-FFF2-40B4-BE49-F238E27FC236}">
                    <a16:creationId xmlns:a16="http://schemas.microsoft.com/office/drawing/2014/main" xmlns="" id="{CE3DC1C2-4DA9-41B7-BB0E-4D09AF5E5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8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99" name="Rectangle 75">
                <a:extLst>
                  <a:ext uri="{FF2B5EF4-FFF2-40B4-BE49-F238E27FC236}">
                    <a16:creationId xmlns:a16="http://schemas.microsoft.com/office/drawing/2014/main" xmlns="" id="{AD23F332-0C61-4A57-A9CC-B1AD91337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895"/>
                <a:ext cx="240" cy="7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00" name="Freeform 76">
                <a:extLst>
                  <a:ext uri="{FF2B5EF4-FFF2-40B4-BE49-F238E27FC236}">
                    <a16:creationId xmlns:a16="http://schemas.microsoft.com/office/drawing/2014/main" xmlns="" id="{933C40D5-04E3-4043-A271-065270D64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773"/>
                <a:ext cx="240" cy="10"/>
              </a:xfrm>
              <a:custGeom>
                <a:avLst/>
                <a:gdLst>
                  <a:gd name="T0" fmla="*/ 0 w 1041"/>
                  <a:gd name="T1" fmla="*/ 0 h 44"/>
                  <a:gd name="T2" fmla="*/ 13 w 1041"/>
                  <a:gd name="T3" fmla="*/ 0 h 44"/>
                  <a:gd name="T4" fmla="*/ 12 w 1041"/>
                  <a:gd name="T5" fmla="*/ 0 h 44"/>
                  <a:gd name="T6" fmla="*/ 0 w 1041"/>
                  <a:gd name="T7" fmla="*/ 0 h 44"/>
                  <a:gd name="T8" fmla="*/ 0 w 1041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41" h="44">
                    <a:moveTo>
                      <a:pt x="0" y="0"/>
                    </a:moveTo>
                    <a:lnTo>
                      <a:pt x="1041" y="0"/>
                    </a:lnTo>
                    <a:cubicBezTo>
                      <a:pt x="1034" y="13"/>
                      <a:pt x="1028" y="28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01" name="Freeform 77">
                <a:extLst>
                  <a:ext uri="{FF2B5EF4-FFF2-40B4-BE49-F238E27FC236}">
                    <a16:creationId xmlns:a16="http://schemas.microsoft.com/office/drawing/2014/main" xmlns="" id="{C1FC7C54-2D20-40E0-AE70-459FBEB23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794"/>
                <a:ext cx="233" cy="10"/>
              </a:xfrm>
              <a:custGeom>
                <a:avLst/>
                <a:gdLst>
                  <a:gd name="T0" fmla="*/ 0 w 1010"/>
                  <a:gd name="T1" fmla="*/ 0 h 44"/>
                  <a:gd name="T2" fmla="*/ 12 w 1010"/>
                  <a:gd name="T3" fmla="*/ 0 h 44"/>
                  <a:gd name="T4" fmla="*/ 12 w 1010"/>
                  <a:gd name="T5" fmla="*/ 0 h 44"/>
                  <a:gd name="T6" fmla="*/ 0 w 1010"/>
                  <a:gd name="T7" fmla="*/ 0 h 44"/>
                  <a:gd name="T8" fmla="*/ 0 w 1010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07" y="14"/>
                      <a:pt x="1004" y="29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02" name="Freeform 78">
                <a:extLst>
                  <a:ext uri="{FF2B5EF4-FFF2-40B4-BE49-F238E27FC236}">
                    <a16:creationId xmlns:a16="http://schemas.microsoft.com/office/drawing/2014/main" xmlns="" id="{C50ED0DE-B886-4D44-A7E4-5B1F282B8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14"/>
                <a:ext cx="229" cy="10"/>
              </a:xfrm>
              <a:custGeom>
                <a:avLst/>
                <a:gdLst>
                  <a:gd name="T0" fmla="*/ 0 w 996"/>
                  <a:gd name="T1" fmla="*/ 0 h 44"/>
                  <a:gd name="T2" fmla="*/ 12 w 996"/>
                  <a:gd name="T3" fmla="*/ 0 h 44"/>
                  <a:gd name="T4" fmla="*/ 12 w 996"/>
                  <a:gd name="T5" fmla="*/ 0 h 44"/>
                  <a:gd name="T6" fmla="*/ 0 w 996"/>
                  <a:gd name="T7" fmla="*/ 0 h 44"/>
                  <a:gd name="T8" fmla="*/ 0 w 996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5" y="14"/>
                      <a:pt x="994" y="29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03" name="Freeform 79">
                <a:extLst>
                  <a:ext uri="{FF2B5EF4-FFF2-40B4-BE49-F238E27FC236}">
                    <a16:creationId xmlns:a16="http://schemas.microsoft.com/office/drawing/2014/main" xmlns="" id="{A5298257-A288-4B1A-B5CA-6D9C226FE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34"/>
                <a:ext cx="228" cy="10"/>
              </a:xfrm>
              <a:custGeom>
                <a:avLst/>
                <a:gdLst>
                  <a:gd name="T0" fmla="*/ 0 w 991"/>
                  <a:gd name="T1" fmla="*/ 0 h 43"/>
                  <a:gd name="T2" fmla="*/ 12 w 991"/>
                  <a:gd name="T3" fmla="*/ 0 h 43"/>
                  <a:gd name="T4" fmla="*/ 12 w 991"/>
                  <a:gd name="T5" fmla="*/ 0 h 43"/>
                  <a:gd name="T6" fmla="*/ 12 w 991"/>
                  <a:gd name="T7" fmla="*/ 0 h 43"/>
                  <a:gd name="T8" fmla="*/ 0 w 991"/>
                  <a:gd name="T9" fmla="*/ 0 h 43"/>
                  <a:gd name="T10" fmla="*/ 0 w 991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91" h="43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7"/>
                      <a:pt x="991" y="14"/>
                      <a:pt x="991" y="22"/>
                    </a:cubicBezTo>
                    <a:cubicBezTo>
                      <a:pt x="991" y="29"/>
                      <a:pt x="991" y="36"/>
                      <a:pt x="991" y="43"/>
                    </a:cubicBez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04" name="Freeform 80">
                <a:extLst>
                  <a:ext uri="{FF2B5EF4-FFF2-40B4-BE49-F238E27FC236}">
                    <a16:creationId xmlns:a16="http://schemas.microsoft.com/office/drawing/2014/main" xmlns="" id="{276EEEAE-1307-4FB7-91A6-53ED20880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54"/>
                <a:ext cx="229" cy="11"/>
              </a:xfrm>
              <a:custGeom>
                <a:avLst/>
                <a:gdLst>
                  <a:gd name="T0" fmla="*/ 0 w 996"/>
                  <a:gd name="T1" fmla="*/ 0 h 44"/>
                  <a:gd name="T2" fmla="*/ 12 w 996"/>
                  <a:gd name="T3" fmla="*/ 0 h 44"/>
                  <a:gd name="T4" fmla="*/ 12 w 996"/>
                  <a:gd name="T5" fmla="*/ 1 h 44"/>
                  <a:gd name="T6" fmla="*/ 0 w 996"/>
                  <a:gd name="T7" fmla="*/ 1 h 44"/>
                  <a:gd name="T8" fmla="*/ 0 w 996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4" y="15"/>
                      <a:pt x="995" y="30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05" name="Freeform 81">
                <a:extLst>
                  <a:ext uri="{FF2B5EF4-FFF2-40B4-BE49-F238E27FC236}">
                    <a16:creationId xmlns:a16="http://schemas.microsoft.com/office/drawing/2014/main" xmlns="" id="{376E950E-084C-4023-AC45-B135B561B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75"/>
                <a:ext cx="233" cy="10"/>
              </a:xfrm>
              <a:custGeom>
                <a:avLst/>
                <a:gdLst>
                  <a:gd name="T0" fmla="*/ 0 w 1010"/>
                  <a:gd name="T1" fmla="*/ 0 h 44"/>
                  <a:gd name="T2" fmla="*/ 12 w 1010"/>
                  <a:gd name="T3" fmla="*/ 0 h 44"/>
                  <a:gd name="T4" fmla="*/ 12 w 1010"/>
                  <a:gd name="T5" fmla="*/ 0 h 44"/>
                  <a:gd name="T6" fmla="*/ 0 w 1010"/>
                  <a:gd name="T7" fmla="*/ 0 h 44"/>
                  <a:gd name="T8" fmla="*/ 0 w 1010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4" y="15"/>
                      <a:pt x="1007" y="30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06" name="Freeform 82">
                <a:extLst>
                  <a:ext uri="{FF2B5EF4-FFF2-40B4-BE49-F238E27FC236}">
                    <a16:creationId xmlns:a16="http://schemas.microsoft.com/office/drawing/2014/main" xmlns="" id="{9746A98B-98B8-47FC-B915-DE8974D13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783"/>
                <a:ext cx="236" cy="11"/>
              </a:xfrm>
              <a:custGeom>
                <a:avLst/>
                <a:gdLst>
                  <a:gd name="T0" fmla="*/ 0 w 1023"/>
                  <a:gd name="T1" fmla="*/ 0 h 44"/>
                  <a:gd name="T2" fmla="*/ 12 w 1023"/>
                  <a:gd name="T3" fmla="*/ 0 h 44"/>
                  <a:gd name="T4" fmla="*/ 12 w 1023"/>
                  <a:gd name="T5" fmla="*/ 1 h 44"/>
                  <a:gd name="T6" fmla="*/ 0 w 1023"/>
                  <a:gd name="T7" fmla="*/ 1 h 44"/>
                  <a:gd name="T8" fmla="*/ 0 w 102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18" y="14"/>
                      <a:pt x="1014" y="29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07" name="Freeform 83">
                <a:extLst>
                  <a:ext uri="{FF2B5EF4-FFF2-40B4-BE49-F238E27FC236}">
                    <a16:creationId xmlns:a16="http://schemas.microsoft.com/office/drawing/2014/main" xmlns="" id="{419841B0-6491-42E1-AA8E-B4FC04D4C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04"/>
                <a:ext cx="231" cy="10"/>
              </a:xfrm>
              <a:custGeom>
                <a:avLst/>
                <a:gdLst>
                  <a:gd name="T0" fmla="*/ 0 w 1002"/>
                  <a:gd name="T1" fmla="*/ 0 h 44"/>
                  <a:gd name="T2" fmla="*/ 12 w 1002"/>
                  <a:gd name="T3" fmla="*/ 0 h 44"/>
                  <a:gd name="T4" fmla="*/ 12 w 1002"/>
                  <a:gd name="T5" fmla="*/ 0 h 44"/>
                  <a:gd name="T6" fmla="*/ 12 w 1002"/>
                  <a:gd name="T7" fmla="*/ 0 h 44"/>
                  <a:gd name="T8" fmla="*/ 0 w 1002"/>
                  <a:gd name="T9" fmla="*/ 0 h 44"/>
                  <a:gd name="T10" fmla="*/ 0 w 1002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1" y="6"/>
                      <a:pt x="1000" y="13"/>
                      <a:pt x="999" y="20"/>
                    </a:cubicBezTo>
                    <a:cubicBezTo>
                      <a:pt x="998" y="28"/>
                      <a:pt x="997" y="36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08" name="Freeform 84">
                <a:extLst>
                  <a:ext uri="{FF2B5EF4-FFF2-40B4-BE49-F238E27FC236}">
                    <a16:creationId xmlns:a16="http://schemas.microsoft.com/office/drawing/2014/main" xmlns="" id="{BE40FD12-F4CB-498A-9BFB-DF5A8BF0B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24"/>
                <a:ext cx="229" cy="10"/>
              </a:xfrm>
              <a:custGeom>
                <a:avLst/>
                <a:gdLst>
                  <a:gd name="T0" fmla="*/ 0 w 993"/>
                  <a:gd name="T1" fmla="*/ 0 h 44"/>
                  <a:gd name="T2" fmla="*/ 12 w 993"/>
                  <a:gd name="T3" fmla="*/ 0 h 44"/>
                  <a:gd name="T4" fmla="*/ 12 w 993"/>
                  <a:gd name="T5" fmla="*/ 0 h 44"/>
                  <a:gd name="T6" fmla="*/ 0 w 993"/>
                  <a:gd name="T7" fmla="*/ 0 h 44"/>
                  <a:gd name="T8" fmla="*/ 0 w 99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2" y="14"/>
                      <a:pt x="991" y="29"/>
                      <a:pt x="991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09" name="Freeform 85">
                <a:extLst>
                  <a:ext uri="{FF2B5EF4-FFF2-40B4-BE49-F238E27FC236}">
                    <a16:creationId xmlns:a16="http://schemas.microsoft.com/office/drawing/2014/main" xmlns="" id="{A9416331-7811-42C7-A68D-8E3394BED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44"/>
                <a:ext cx="229" cy="10"/>
              </a:xfrm>
              <a:custGeom>
                <a:avLst/>
                <a:gdLst>
                  <a:gd name="T0" fmla="*/ 0 w 993"/>
                  <a:gd name="T1" fmla="*/ 0 h 44"/>
                  <a:gd name="T2" fmla="*/ 12 w 993"/>
                  <a:gd name="T3" fmla="*/ 0 h 44"/>
                  <a:gd name="T4" fmla="*/ 12 w 993"/>
                  <a:gd name="T5" fmla="*/ 0 h 44"/>
                  <a:gd name="T6" fmla="*/ 0 w 993"/>
                  <a:gd name="T7" fmla="*/ 0 h 44"/>
                  <a:gd name="T8" fmla="*/ 0 w 99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15"/>
                      <a:pt x="992" y="30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10" name="Freeform 86">
                <a:extLst>
                  <a:ext uri="{FF2B5EF4-FFF2-40B4-BE49-F238E27FC236}">
                    <a16:creationId xmlns:a16="http://schemas.microsoft.com/office/drawing/2014/main" xmlns="" id="{43400751-E266-4678-8DA8-CB41083A7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65"/>
                <a:ext cx="231" cy="10"/>
              </a:xfrm>
              <a:custGeom>
                <a:avLst/>
                <a:gdLst>
                  <a:gd name="T0" fmla="*/ 0 w 1002"/>
                  <a:gd name="T1" fmla="*/ 0 h 44"/>
                  <a:gd name="T2" fmla="*/ 12 w 1002"/>
                  <a:gd name="T3" fmla="*/ 0 h 44"/>
                  <a:gd name="T4" fmla="*/ 12 w 1002"/>
                  <a:gd name="T5" fmla="*/ 0 h 44"/>
                  <a:gd name="T6" fmla="*/ 12 w 1002"/>
                  <a:gd name="T7" fmla="*/ 0 h 44"/>
                  <a:gd name="T8" fmla="*/ 0 w 1002"/>
                  <a:gd name="T9" fmla="*/ 0 h 44"/>
                  <a:gd name="T10" fmla="*/ 0 w 1002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7" y="8"/>
                      <a:pt x="998" y="16"/>
                      <a:pt x="999" y="24"/>
                    </a:cubicBezTo>
                    <a:cubicBezTo>
                      <a:pt x="1000" y="31"/>
                      <a:pt x="1001" y="38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11" name="Freeform 87">
                <a:extLst>
                  <a:ext uri="{FF2B5EF4-FFF2-40B4-BE49-F238E27FC236}">
                    <a16:creationId xmlns:a16="http://schemas.microsoft.com/office/drawing/2014/main" xmlns="" id="{0DFC86A0-23EB-4F86-81B3-F77B9029B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85"/>
                <a:ext cx="236" cy="10"/>
              </a:xfrm>
              <a:custGeom>
                <a:avLst/>
                <a:gdLst>
                  <a:gd name="T0" fmla="*/ 0 w 1023"/>
                  <a:gd name="T1" fmla="*/ 0 h 44"/>
                  <a:gd name="T2" fmla="*/ 12 w 1023"/>
                  <a:gd name="T3" fmla="*/ 0 h 44"/>
                  <a:gd name="T4" fmla="*/ 12 w 1023"/>
                  <a:gd name="T5" fmla="*/ 0 h 44"/>
                  <a:gd name="T6" fmla="*/ 0 w 1023"/>
                  <a:gd name="T7" fmla="*/ 0 h 44"/>
                  <a:gd name="T8" fmla="*/ 0 w 102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14" y="15"/>
                      <a:pt x="1018" y="30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12" name="Freeform 88">
                <a:extLst>
                  <a:ext uri="{FF2B5EF4-FFF2-40B4-BE49-F238E27FC236}">
                    <a16:creationId xmlns:a16="http://schemas.microsoft.com/office/drawing/2014/main" xmlns="" id="{E9AE387A-C1A2-41EE-9A1C-4E713C93E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895"/>
                <a:ext cx="238" cy="7"/>
              </a:xfrm>
              <a:custGeom>
                <a:avLst/>
                <a:gdLst>
                  <a:gd name="T0" fmla="*/ 0 w 1034"/>
                  <a:gd name="T1" fmla="*/ 0 h 29"/>
                  <a:gd name="T2" fmla="*/ 12 w 1034"/>
                  <a:gd name="T3" fmla="*/ 0 h 29"/>
                  <a:gd name="T4" fmla="*/ 13 w 1034"/>
                  <a:gd name="T5" fmla="*/ 0 h 29"/>
                  <a:gd name="T6" fmla="*/ 0 w 1034"/>
                  <a:gd name="T7" fmla="*/ 0 h 29"/>
                  <a:gd name="T8" fmla="*/ 0 w 1034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4" h="29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26" y="10"/>
                      <a:pt x="1030" y="20"/>
                      <a:pt x="1034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13" name="Freeform 89">
                <a:extLst>
                  <a:ext uri="{FF2B5EF4-FFF2-40B4-BE49-F238E27FC236}">
                    <a16:creationId xmlns:a16="http://schemas.microsoft.com/office/drawing/2014/main" xmlns="" id="{3E07F1B0-82CD-4FD8-935E-35501A79D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1756"/>
                <a:ext cx="510" cy="163"/>
              </a:xfrm>
              <a:custGeom>
                <a:avLst/>
                <a:gdLst>
                  <a:gd name="T0" fmla="*/ 27 w 2216"/>
                  <a:gd name="T1" fmla="*/ 9 h 707"/>
                  <a:gd name="T2" fmla="*/ 2 w 2216"/>
                  <a:gd name="T3" fmla="*/ 9 h 707"/>
                  <a:gd name="T4" fmla="*/ 0 w 2216"/>
                  <a:gd name="T5" fmla="*/ 6 h 707"/>
                  <a:gd name="T6" fmla="*/ 0 w 2216"/>
                  <a:gd name="T7" fmla="*/ 4 h 707"/>
                  <a:gd name="T8" fmla="*/ 0 w 2216"/>
                  <a:gd name="T9" fmla="*/ 3 h 707"/>
                  <a:gd name="T10" fmla="*/ 2 w 2216"/>
                  <a:gd name="T11" fmla="*/ 0 h 707"/>
                  <a:gd name="T12" fmla="*/ 27 w 2216"/>
                  <a:gd name="T13" fmla="*/ 0 h 707"/>
                  <a:gd name="T14" fmla="*/ 27 w 2216"/>
                  <a:gd name="T15" fmla="*/ 1 h 707"/>
                  <a:gd name="T16" fmla="*/ 2 w 2216"/>
                  <a:gd name="T17" fmla="*/ 1 h 707"/>
                  <a:gd name="T18" fmla="*/ 1 w 2216"/>
                  <a:gd name="T19" fmla="*/ 3 h 707"/>
                  <a:gd name="T20" fmla="*/ 1 w 2216"/>
                  <a:gd name="T21" fmla="*/ 4 h 707"/>
                  <a:gd name="T22" fmla="*/ 1 w 2216"/>
                  <a:gd name="T23" fmla="*/ 6 h 707"/>
                  <a:gd name="T24" fmla="*/ 2 w 2216"/>
                  <a:gd name="T25" fmla="*/ 8 h 707"/>
                  <a:gd name="T26" fmla="*/ 27 w 2216"/>
                  <a:gd name="T27" fmla="*/ 8 h 707"/>
                  <a:gd name="T28" fmla="*/ 27 w 2216"/>
                  <a:gd name="T29" fmla="*/ 9 h 7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216" h="707">
                    <a:moveTo>
                      <a:pt x="2216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2216" y="0"/>
                    </a:lnTo>
                    <a:lnTo>
                      <a:pt x="2216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2216" y="631"/>
                    </a:lnTo>
                    <a:lnTo>
                      <a:pt x="2216" y="707"/>
                    </a:ln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14" name="Freeform 90">
                <a:extLst>
                  <a:ext uri="{FF2B5EF4-FFF2-40B4-BE49-F238E27FC236}">
                    <a16:creationId xmlns:a16="http://schemas.microsoft.com/office/drawing/2014/main" xmlns="" id="{401D3E60-103F-44CC-AC9B-E94E28870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1756"/>
                <a:ext cx="255" cy="163"/>
              </a:xfrm>
              <a:custGeom>
                <a:avLst/>
                <a:gdLst>
                  <a:gd name="T0" fmla="*/ 14 w 1108"/>
                  <a:gd name="T1" fmla="*/ 9 h 707"/>
                  <a:gd name="T2" fmla="*/ 2 w 1108"/>
                  <a:gd name="T3" fmla="*/ 9 h 707"/>
                  <a:gd name="T4" fmla="*/ 0 w 1108"/>
                  <a:gd name="T5" fmla="*/ 6 h 707"/>
                  <a:gd name="T6" fmla="*/ 0 w 1108"/>
                  <a:gd name="T7" fmla="*/ 4 h 707"/>
                  <a:gd name="T8" fmla="*/ 0 w 1108"/>
                  <a:gd name="T9" fmla="*/ 3 h 707"/>
                  <a:gd name="T10" fmla="*/ 2 w 1108"/>
                  <a:gd name="T11" fmla="*/ 0 h 707"/>
                  <a:gd name="T12" fmla="*/ 14 w 1108"/>
                  <a:gd name="T13" fmla="*/ 0 h 707"/>
                  <a:gd name="T14" fmla="*/ 14 w 1108"/>
                  <a:gd name="T15" fmla="*/ 1 h 707"/>
                  <a:gd name="T16" fmla="*/ 2 w 1108"/>
                  <a:gd name="T17" fmla="*/ 1 h 707"/>
                  <a:gd name="T18" fmla="*/ 1 w 1108"/>
                  <a:gd name="T19" fmla="*/ 3 h 707"/>
                  <a:gd name="T20" fmla="*/ 1 w 1108"/>
                  <a:gd name="T21" fmla="*/ 4 h 707"/>
                  <a:gd name="T22" fmla="*/ 1 w 1108"/>
                  <a:gd name="T23" fmla="*/ 6 h 707"/>
                  <a:gd name="T24" fmla="*/ 2 w 1108"/>
                  <a:gd name="T25" fmla="*/ 8 h 707"/>
                  <a:gd name="T26" fmla="*/ 14 w 1108"/>
                  <a:gd name="T27" fmla="*/ 8 h 707"/>
                  <a:gd name="T28" fmla="*/ 14 w 1108"/>
                  <a:gd name="T29" fmla="*/ 9 h 7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08" h="707">
                    <a:moveTo>
                      <a:pt x="1108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1108" y="0"/>
                    </a:lnTo>
                    <a:lnTo>
                      <a:pt x="1108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1108" y="631"/>
                    </a:lnTo>
                    <a:lnTo>
                      <a:pt x="1108" y="707"/>
                    </a:ln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15" name="Freeform 91">
                <a:extLst>
                  <a:ext uri="{FF2B5EF4-FFF2-40B4-BE49-F238E27FC236}">
                    <a16:creationId xmlns:a16="http://schemas.microsoft.com/office/drawing/2014/main" xmlns="" id="{74CB74FC-B04A-432C-A114-D683CFB53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299"/>
                <a:ext cx="583" cy="123"/>
              </a:xfrm>
              <a:custGeom>
                <a:avLst/>
                <a:gdLst>
                  <a:gd name="T0" fmla="*/ 0 w 2529"/>
                  <a:gd name="T1" fmla="*/ 0 h 533"/>
                  <a:gd name="T2" fmla="*/ 31 w 2529"/>
                  <a:gd name="T3" fmla="*/ 0 h 533"/>
                  <a:gd name="T4" fmla="*/ 31 w 2529"/>
                  <a:gd name="T5" fmla="*/ 0 h 533"/>
                  <a:gd name="T6" fmla="*/ 31 w 2529"/>
                  <a:gd name="T7" fmla="*/ 2 h 533"/>
                  <a:gd name="T8" fmla="*/ 21 w 2529"/>
                  <a:gd name="T9" fmla="*/ 2 h 533"/>
                  <a:gd name="T10" fmla="*/ 21 w 2529"/>
                  <a:gd name="T11" fmla="*/ 3 h 533"/>
                  <a:gd name="T12" fmla="*/ 21 w 2529"/>
                  <a:gd name="T13" fmla="*/ 3 h 533"/>
                  <a:gd name="T14" fmla="*/ 21 w 2529"/>
                  <a:gd name="T15" fmla="*/ 3 h 533"/>
                  <a:gd name="T16" fmla="*/ 21 w 2529"/>
                  <a:gd name="T17" fmla="*/ 4 h 533"/>
                  <a:gd name="T18" fmla="*/ 21 w 2529"/>
                  <a:gd name="T19" fmla="*/ 4 h 533"/>
                  <a:gd name="T20" fmla="*/ 21 w 2529"/>
                  <a:gd name="T21" fmla="*/ 4 h 533"/>
                  <a:gd name="T22" fmla="*/ 21 w 2529"/>
                  <a:gd name="T23" fmla="*/ 5 h 533"/>
                  <a:gd name="T24" fmla="*/ 21 w 2529"/>
                  <a:gd name="T25" fmla="*/ 5 h 533"/>
                  <a:gd name="T26" fmla="*/ 21 w 2529"/>
                  <a:gd name="T27" fmla="*/ 5 h 533"/>
                  <a:gd name="T28" fmla="*/ 21 w 2529"/>
                  <a:gd name="T29" fmla="*/ 6 h 533"/>
                  <a:gd name="T30" fmla="*/ 21 w 2529"/>
                  <a:gd name="T31" fmla="*/ 6 h 533"/>
                  <a:gd name="T32" fmla="*/ 21 w 2529"/>
                  <a:gd name="T33" fmla="*/ 6 h 533"/>
                  <a:gd name="T34" fmla="*/ 21 w 2529"/>
                  <a:gd name="T35" fmla="*/ 6 h 533"/>
                  <a:gd name="T36" fmla="*/ 20 w 2529"/>
                  <a:gd name="T37" fmla="*/ 6 h 533"/>
                  <a:gd name="T38" fmla="*/ 0 w 2529"/>
                  <a:gd name="T39" fmla="*/ 6 h 533"/>
                  <a:gd name="T40" fmla="*/ 0 w 2529"/>
                  <a:gd name="T41" fmla="*/ 6 h 533"/>
                  <a:gd name="T42" fmla="*/ 0 w 2529"/>
                  <a:gd name="T43" fmla="*/ 0 h 533"/>
                  <a:gd name="T44" fmla="*/ 0 w 2529"/>
                  <a:gd name="T45" fmla="*/ 0 h 5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196"/>
                    </a:lnTo>
                    <a:lnTo>
                      <a:pt x="1711" y="196"/>
                    </a:lnTo>
                    <a:lnTo>
                      <a:pt x="1711" y="223"/>
                    </a:lnTo>
                    <a:lnTo>
                      <a:pt x="1711" y="250"/>
                    </a:lnTo>
                    <a:lnTo>
                      <a:pt x="1711" y="277"/>
                    </a:lnTo>
                    <a:lnTo>
                      <a:pt x="1711" y="303"/>
                    </a:lnTo>
                    <a:lnTo>
                      <a:pt x="1711" y="330"/>
                    </a:lnTo>
                    <a:lnTo>
                      <a:pt x="1711" y="357"/>
                    </a:lnTo>
                    <a:lnTo>
                      <a:pt x="1711" y="384"/>
                    </a:lnTo>
                    <a:lnTo>
                      <a:pt x="1711" y="410"/>
                    </a:lnTo>
                    <a:lnTo>
                      <a:pt x="1711" y="437"/>
                    </a:lnTo>
                    <a:lnTo>
                      <a:pt x="1711" y="464"/>
                    </a:lnTo>
                    <a:lnTo>
                      <a:pt x="1711" y="490"/>
                    </a:lnTo>
                    <a:lnTo>
                      <a:pt x="1711" y="517"/>
                    </a:lnTo>
                    <a:lnTo>
                      <a:pt x="1711" y="533"/>
                    </a:lnTo>
                    <a:lnTo>
                      <a:pt x="1657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16" name="Freeform 92">
                <a:extLst>
                  <a:ext uri="{FF2B5EF4-FFF2-40B4-BE49-F238E27FC236}">
                    <a16:creationId xmlns:a16="http://schemas.microsoft.com/office/drawing/2014/main" xmlns="" id="{59FF1150-6D1A-4142-BE41-DC522CDF9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299"/>
                <a:ext cx="291" cy="123"/>
              </a:xfrm>
              <a:custGeom>
                <a:avLst/>
                <a:gdLst>
                  <a:gd name="T0" fmla="*/ 0 w 1264"/>
                  <a:gd name="T1" fmla="*/ 0 h 533"/>
                  <a:gd name="T2" fmla="*/ 15 w 1264"/>
                  <a:gd name="T3" fmla="*/ 0 h 533"/>
                  <a:gd name="T4" fmla="*/ 15 w 1264"/>
                  <a:gd name="T5" fmla="*/ 6 h 533"/>
                  <a:gd name="T6" fmla="*/ 0 w 1264"/>
                  <a:gd name="T7" fmla="*/ 6 h 533"/>
                  <a:gd name="T8" fmla="*/ 0 w 1264"/>
                  <a:gd name="T9" fmla="*/ 6 h 533"/>
                  <a:gd name="T10" fmla="*/ 0 w 1264"/>
                  <a:gd name="T11" fmla="*/ 0 h 533"/>
                  <a:gd name="T12" fmla="*/ 0 w 1264"/>
                  <a:gd name="T13" fmla="*/ 0 h 5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17" name="Rectangle 93">
                <a:extLst>
                  <a:ext uri="{FF2B5EF4-FFF2-40B4-BE49-F238E27FC236}">
                    <a16:creationId xmlns:a16="http://schemas.microsoft.com/office/drawing/2014/main" xmlns="" id="{5760CF26-C3A6-49F1-BA32-FC675C381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2306"/>
                <a:ext cx="49" cy="3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18" name="Rectangle 94">
                <a:extLst>
                  <a:ext uri="{FF2B5EF4-FFF2-40B4-BE49-F238E27FC236}">
                    <a16:creationId xmlns:a16="http://schemas.microsoft.com/office/drawing/2014/main" xmlns="" id="{746FBCFE-083B-420F-A0DD-EC30B21CF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3" y="2306"/>
                <a:ext cx="49" cy="109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19" name="Rectangle 95">
                <a:extLst>
                  <a:ext uri="{FF2B5EF4-FFF2-40B4-BE49-F238E27FC236}">
                    <a16:creationId xmlns:a16="http://schemas.microsoft.com/office/drawing/2014/main" xmlns="" id="{F1801A22-0B79-4561-B9F3-AC1816FA2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2" y="2306"/>
                <a:ext cx="12" cy="3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20" name="Rectangle 96">
                <a:extLst>
                  <a:ext uri="{FF2B5EF4-FFF2-40B4-BE49-F238E27FC236}">
                    <a16:creationId xmlns:a16="http://schemas.microsoft.com/office/drawing/2014/main" xmlns="" id="{58057229-828D-4B0B-9FDC-7F9A33BFD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5" y="2306"/>
                <a:ext cx="11" cy="109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21" name="Freeform 97">
                <a:extLst>
                  <a:ext uri="{FF2B5EF4-FFF2-40B4-BE49-F238E27FC236}">
                    <a16:creationId xmlns:a16="http://schemas.microsoft.com/office/drawing/2014/main" xmlns="" id="{A583D56B-1E34-467E-9682-DE3904D5F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176"/>
                <a:ext cx="583" cy="123"/>
              </a:xfrm>
              <a:custGeom>
                <a:avLst/>
                <a:gdLst>
                  <a:gd name="T0" fmla="*/ 0 w 2530"/>
                  <a:gd name="T1" fmla="*/ 0 h 533"/>
                  <a:gd name="T2" fmla="*/ 31 w 2530"/>
                  <a:gd name="T3" fmla="*/ 0 h 533"/>
                  <a:gd name="T4" fmla="*/ 31 w 2530"/>
                  <a:gd name="T5" fmla="*/ 0 h 533"/>
                  <a:gd name="T6" fmla="*/ 31 w 2530"/>
                  <a:gd name="T7" fmla="*/ 6 h 533"/>
                  <a:gd name="T8" fmla="*/ 31 w 2530"/>
                  <a:gd name="T9" fmla="*/ 6 h 533"/>
                  <a:gd name="T10" fmla="*/ 0 w 2530"/>
                  <a:gd name="T11" fmla="*/ 6 h 533"/>
                  <a:gd name="T12" fmla="*/ 0 w 2530"/>
                  <a:gd name="T13" fmla="*/ 6 h 533"/>
                  <a:gd name="T14" fmla="*/ 0 w 2530"/>
                  <a:gd name="T15" fmla="*/ 0 h 533"/>
                  <a:gd name="T16" fmla="*/ 0 w 2530"/>
                  <a:gd name="T17" fmla="*/ 0 h 5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30" h="533">
                    <a:moveTo>
                      <a:pt x="37" y="0"/>
                    </a:moveTo>
                    <a:lnTo>
                      <a:pt x="2494" y="0"/>
                    </a:lnTo>
                    <a:cubicBezTo>
                      <a:pt x="2514" y="0"/>
                      <a:pt x="2530" y="16"/>
                      <a:pt x="2530" y="36"/>
                    </a:cubicBezTo>
                    <a:lnTo>
                      <a:pt x="2530" y="496"/>
                    </a:lnTo>
                    <a:cubicBezTo>
                      <a:pt x="2530" y="516"/>
                      <a:pt x="2514" y="533"/>
                      <a:pt x="2494" y="533"/>
                    </a:cubicBez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739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22" name="Freeform 98">
                <a:extLst>
                  <a:ext uri="{FF2B5EF4-FFF2-40B4-BE49-F238E27FC236}">
                    <a16:creationId xmlns:a16="http://schemas.microsoft.com/office/drawing/2014/main" xmlns="" id="{C05A78A9-213F-4EC4-BE2E-D81E90975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176"/>
                <a:ext cx="291" cy="123"/>
              </a:xfrm>
              <a:custGeom>
                <a:avLst/>
                <a:gdLst>
                  <a:gd name="T0" fmla="*/ 0 w 1265"/>
                  <a:gd name="T1" fmla="*/ 0 h 533"/>
                  <a:gd name="T2" fmla="*/ 15 w 1265"/>
                  <a:gd name="T3" fmla="*/ 0 h 533"/>
                  <a:gd name="T4" fmla="*/ 15 w 1265"/>
                  <a:gd name="T5" fmla="*/ 6 h 533"/>
                  <a:gd name="T6" fmla="*/ 0 w 1265"/>
                  <a:gd name="T7" fmla="*/ 6 h 533"/>
                  <a:gd name="T8" fmla="*/ 0 w 1265"/>
                  <a:gd name="T9" fmla="*/ 6 h 533"/>
                  <a:gd name="T10" fmla="*/ 0 w 1265"/>
                  <a:gd name="T11" fmla="*/ 0 h 533"/>
                  <a:gd name="T12" fmla="*/ 0 w 1265"/>
                  <a:gd name="T13" fmla="*/ 0 h 5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5" h="533">
                    <a:moveTo>
                      <a:pt x="37" y="0"/>
                    </a:moveTo>
                    <a:lnTo>
                      <a:pt x="1265" y="0"/>
                    </a:lnTo>
                    <a:lnTo>
                      <a:pt x="1265" y="533"/>
                    </a:ln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92A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23" name="Rectangle 99">
                <a:extLst>
                  <a:ext uri="{FF2B5EF4-FFF2-40B4-BE49-F238E27FC236}">
                    <a16:creationId xmlns:a16="http://schemas.microsoft.com/office/drawing/2014/main" xmlns="" id="{09C8AF02-E30D-4DBF-9A24-28DA0AC69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" y="2183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24" name="Rectangle 100">
                <a:extLst>
                  <a:ext uri="{FF2B5EF4-FFF2-40B4-BE49-F238E27FC236}">
                    <a16:creationId xmlns:a16="http://schemas.microsoft.com/office/drawing/2014/main" xmlns="" id="{5923EEE1-EAA2-4C0D-97F9-AAA399EFF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183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25" name="Rectangle 101">
                <a:extLst>
                  <a:ext uri="{FF2B5EF4-FFF2-40B4-BE49-F238E27FC236}">
                    <a16:creationId xmlns:a16="http://schemas.microsoft.com/office/drawing/2014/main" xmlns="" id="{E0B15563-8C45-4239-B736-EAE111F09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2183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26" name="Rectangle 102">
                <a:extLst>
                  <a:ext uri="{FF2B5EF4-FFF2-40B4-BE49-F238E27FC236}">
                    <a16:creationId xmlns:a16="http://schemas.microsoft.com/office/drawing/2014/main" xmlns="" id="{CC5759E6-FE87-4D85-85B7-C1D4ED89A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9" y="2183"/>
                <a:ext cx="12" cy="108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27" name="Freeform 103">
                <a:extLst>
                  <a:ext uri="{FF2B5EF4-FFF2-40B4-BE49-F238E27FC236}">
                    <a16:creationId xmlns:a16="http://schemas.microsoft.com/office/drawing/2014/main" xmlns="" id="{B1793C44-4DBB-4A1E-A487-E29EE08A3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053"/>
                <a:ext cx="583" cy="123"/>
              </a:xfrm>
              <a:custGeom>
                <a:avLst/>
                <a:gdLst>
                  <a:gd name="T0" fmla="*/ 0 w 2529"/>
                  <a:gd name="T1" fmla="*/ 0 h 533"/>
                  <a:gd name="T2" fmla="*/ 31 w 2529"/>
                  <a:gd name="T3" fmla="*/ 0 h 533"/>
                  <a:gd name="T4" fmla="*/ 31 w 2529"/>
                  <a:gd name="T5" fmla="*/ 0 h 533"/>
                  <a:gd name="T6" fmla="*/ 31 w 2529"/>
                  <a:gd name="T7" fmla="*/ 6 h 533"/>
                  <a:gd name="T8" fmla="*/ 31 w 2529"/>
                  <a:gd name="T9" fmla="*/ 6 h 533"/>
                  <a:gd name="T10" fmla="*/ 0 w 2529"/>
                  <a:gd name="T11" fmla="*/ 6 h 533"/>
                  <a:gd name="T12" fmla="*/ 0 w 2529"/>
                  <a:gd name="T13" fmla="*/ 6 h 533"/>
                  <a:gd name="T14" fmla="*/ 0 w 2529"/>
                  <a:gd name="T15" fmla="*/ 0 h 533"/>
                  <a:gd name="T16" fmla="*/ 0 w 2529"/>
                  <a:gd name="T17" fmla="*/ 0 h 5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496"/>
                    </a:lnTo>
                    <a:cubicBezTo>
                      <a:pt x="2529" y="516"/>
                      <a:pt x="2513" y="533"/>
                      <a:pt x="2493" y="533"/>
                    </a:cubicBez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28" name="Freeform 104">
                <a:extLst>
                  <a:ext uri="{FF2B5EF4-FFF2-40B4-BE49-F238E27FC236}">
                    <a16:creationId xmlns:a16="http://schemas.microsoft.com/office/drawing/2014/main" xmlns="" id="{758A97FF-F443-4528-A385-C405FB45E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053"/>
                <a:ext cx="291" cy="123"/>
              </a:xfrm>
              <a:custGeom>
                <a:avLst/>
                <a:gdLst>
                  <a:gd name="T0" fmla="*/ 0 w 1264"/>
                  <a:gd name="T1" fmla="*/ 0 h 533"/>
                  <a:gd name="T2" fmla="*/ 15 w 1264"/>
                  <a:gd name="T3" fmla="*/ 0 h 533"/>
                  <a:gd name="T4" fmla="*/ 15 w 1264"/>
                  <a:gd name="T5" fmla="*/ 6 h 533"/>
                  <a:gd name="T6" fmla="*/ 0 w 1264"/>
                  <a:gd name="T7" fmla="*/ 6 h 533"/>
                  <a:gd name="T8" fmla="*/ 0 w 1264"/>
                  <a:gd name="T9" fmla="*/ 6 h 533"/>
                  <a:gd name="T10" fmla="*/ 0 w 1264"/>
                  <a:gd name="T11" fmla="*/ 0 h 533"/>
                  <a:gd name="T12" fmla="*/ 0 w 1264"/>
                  <a:gd name="T13" fmla="*/ 0 h 5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29" name="Rectangle 105">
                <a:extLst>
                  <a:ext uri="{FF2B5EF4-FFF2-40B4-BE49-F238E27FC236}">
                    <a16:creationId xmlns:a16="http://schemas.microsoft.com/office/drawing/2014/main" xmlns="" id="{F82F2FEB-8A00-4BC9-B4E4-024FA8A7A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2060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30" name="Rectangle 106">
                <a:extLst>
                  <a:ext uri="{FF2B5EF4-FFF2-40B4-BE49-F238E27FC236}">
                    <a16:creationId xmlns:a16="http://schemas.microsoft.com/office/drawing/2014/main" xmlns="" id="{BB6EFBB5-13F3-4F74-9F72-7032663F6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3" y="2060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31" name="Rectangle 107">
                <a:extLst>
                  <a:ext uri="{FF2B5EF4-FFF2-40B4-BE49-F238E27FC236}">
                    <a16:creationId xmlns:a16="http://schemas.microsoft.com/office/drawing/2014/main" xmlns="" id="{FFAC58E3-919F-49B3-8C12-7944DBFE0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2" y="2060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32" name="Rectangle 108">
                <a:extLst>
                  <a:ext uri="{FF2B5EF4-FFF2-40B4-BE49-F238E27FC236}">
                    <a16:creationId xmlns:a16="http://schemas.microsoft.com/office/drawing/2014/main" xmlns="" id="{6AFF587B-C8F0-400E-B4A9-868ECCF19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5" y="2060"/>
                <a:ext cx="11" cy="108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33" name="Freeform 109">
                <a:extLst>
                  <a:ext uri="{FF2B5EF4-FFF2-40B4-BE49-F238E27FC236}">
                    <a16:creationId xmlns:a16="http://schemas.microsoft.com/office/drawing/2014/main" xmlns="" id="{854A8747-E27E-4AFB-8CF0-9B365A930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" y="2422"/>
                <a:ext cx="498" cy="143"/>
              </a:xfrm>
              <a:custGeom>
                <a:avLst/>
                <a:gdLst>
                  <a:gd name="T0" fmla="*/ 0 w 2163"/>
                  <a:gd name="T1" fmla="*/ 0 h 617"/>
                  <a:gd name="T2" fmla="*/ 24 w 2163"/>
                  <a:gd name="T3" fmla="*/ 0 h 617"/>
                  <a:gd name="T4" fmla="*/ 24 w 2163"/>
                  <a:gd name="T5" fmla="*/ 1 h 617"/>
                  <a:gd name="T6" fmla="*/ 25 w 2163"/>
                  <a:gd name="T7" fmla="*/ 1 h 617"/>
                  <a:gd name="T8" fmla="*/ 26 w 2163"/>
                  <a:gd name="T9" fmla="*/ 1 h 617"/>
                  <a:gd name="T10" fmla="*/ 25 w 2163"/>
                  <a:gd name="T11" fmla="*/ 3 h 617"/>
                  <a:gd name="T12" fmla="*/ 25 w 2163"/>
                  <a:gd name="T13" fmla="*/ 4 h 617"/>
                  <a:gd name="T14" fmla="*/ 25 w 2163"/>
                  <a:gd name="T15" fmla="*/ 6 h 617"/>
                  <a:gd name="T16" fmla="*/ 26 w 2163"/>
                  <a:gd name="T17" fmla="*/ 8 h 617"/>
                  <a:gd name="T18" fmla="*/ 0 w 2163"/>
                  <a:gd name="T19" fmla="*/ 8 h 617"/>
                  <a:gd name="T20" fmla="*/ 0 w 2163"/>
                  <a:gd name="T21" fmla="*/ 7 h 617"/>
                  <a:gd name="T22" fmla="*/ 0 w 2163"/>
                  <a:gd name="T23" fmla="*/ 0 h 617"/>
                  <a:gd name="T24" fmla="*/ 0 w 2163"/>
                  <a:gd name="T25" fmla="*/ 0 h 6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3" h="617">
                    <a:moveTo>
                      <a:pt x="42" y="0"/>
                    </a:moveTo>
                    <a:lnTo>
                      <a:pt x="1975" y="0"/>
                    </a:lnTo>
                    <a:lnTo>
                      <a:pt x="1975" y="74"/>
                    </a:lnTo>
                    <a:lnTo>
                      <a:pt x="2029" y="74"/>
                    </a:lnTo>
                    <a:lnTo>
                      <a:pt x="2163" y="74"/>
                    </a:lnTo>
                    <a:cubicBezTo>
                      <a:pt x="2098" y="74"/>
                      <a:pt x="2061" y="153"/>
                      <a:pt x="2048" y="254"/>
                    </a:cubicBezTo>
                    <a:cubicBezTo>
                      <a:pt x="2044" y="288"/>
                      <a:pt x="2042" y="323"/>
                      <a:pt x="2042" y="358"/>
                    </a:cubicBezTo>
                    <a:cubicBezTo>
                      <a:pt x="2042" y="392"/>
                      <a:pt x="2044" y="428"/>
                      <a:pt x="2048" y="461"/>
                    </a:cubicBezTo>
                    <a:cubicBezTo>
                      <a:pt x="2057" y="528"/>
                      <a:pt x="2076" y="586"/>
                      <a:pt x="2107" y="617"/>
                    </a:cubicBez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34" name="Freeform 110">
                <a:extLst>
                  <a:ext uri="{FF2B5EF4-FFF2-40B4-BE49-F238E27FC236}">
                    <a16:creationId xmlns:a16="http://schemas.microsoft.com/office/drawing/2014/main" xmlns="" id="{A099B26F-6119-4A80-A2F8-59EE2E7BE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" y="2422"/>
                <a:ext cx="337" cy="143"/>
              </a:xfrm>
              <a:custGeom>
                <a:avLst/>
                <a:gdLst>
                  <a:gd name="T0" fmla="*/ 0 w 1465"/>
                  <a:gd name="T1" fmla="*/ 0 h 617"/>
                  <a:gd name="T2" fmla="*/ 18 w 1465"/>
                  <a:gd name="T3" fmla="*/ 0 h 617"/>
                  <a:gd name="T4" fmla="*/ 18 w 1465"/>
                  <a:gd name="T5" fmla="*/ 8 h 617"/>
                  <a:gd name="T6" fmla="*/ 0 w 1465"/>
                  <a:gd name="T7" fmla="*/ 8 h 617"/>
                  <a:gd name="T8" fmla="*/ 0 w 1465"/>
                  <a:gd name="T9" fmla="*/ 7 h 617"/>
                  <a:gd name="T10" fmla="*/ 0 w 1465"/>
                  <a:gd name="T11" fmla="*/ 0 h 617"/>
                  <a:gd name="T12" fmla="*/ 0 w 1465"/>
                  <a:gd name="T13" fmla="*/ 0 h 6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5" h="617">
                    <a:moveTo>
                      <a:pt x="42" y="0"/>
                    </a:moveTo>
                    <a:lnTo>
                      <a:pt x="1465" y="0"/>
                    </a:lnTo>
                    <a:lnTo>
                      <a:pt x="1465" y="617"/>
                    </a:ln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35" name="Rectangle 111">
                <a:extLst>
                  <a:ext uri="{FF2B5EF4-FFF2-40B4-BE49-F238E27FC236}">
                    <a16:creationId xmlns:a16="http://schemas.microsoft.com/office/drawing/2014/main" xmlns="" id="{A2979DBE-F28E-4E8F-8E81-82D7E13DF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9" y="2431"/>
                <a:ext cx="56" cy="125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36" name="Rectangle 112">
                <a:extLst>
                  <a:ext uri="{FF2B5EF4-FFF2-40B4-BE49-F238E27FC236}">
                    <a16:creationId xmlns:a16="http://schemas.microsoft.com/office/drawing/2014/main" xmlns="" id="{957C8113-491F-4342-B4F9-2D590D2FE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8" y="2431"/>
                <a:ext cx="13" cy="125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37" name="Freeform 113">
                <a:extLst>
                  <a:ext uri="{FF2B5EF4-FFF2-40B4-BE49-F238E27FC236}">
                    <a16:creationId xmlns:a16="http://schemas.microsoft.com/office/drawing/2014/main" xmlns="" id="{BCEED613-9EEB-4353-95F4-A07B94325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459"/>
                <a:ext cx="140" cy="69"/>
              </a:xfrm>
              <a:custGeom>
                <a:avLst/>
                <a:gdLst>
                  <a:gd name="T0" fmla="*/ 0 w 606"/>
                  <a:gd name="T1" fmla="*/ 0 h 298"/>
                  <a:gd name="T2" fmla="*/ 7 w 606"/>
                  <a:gd name="T3" fmla="*/ 0 h 298"/>
                  <a:gd name="T4" fmla="*/ 7 w 606"/>
                  <a:gd name="T5" fmla="*/ 1 h 298"/>
                  <a:gd name="T6" fmla="*/ 7 w 606"/>
                  <a:gd name="T7" fmla="*/ 3 h 298"/>
                  <a:gd name="T8" fmla="*/ 7 w 606"/>
                  <a:gd name="T9" fmla="*/ 4 h 298"/>
                  <a:gd name="T10" fmla="*/ 0 w 606"/>
                  <a:gd name="T11" fmla="*/ 4 h 298"/>
                  <a:gd name="T12" fmla="*/ 0 w 606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6" h="298">
                    <a:moveTo>
                      <a:pt x="0" y="0"/>
                    </a:moveTo>
                    <a:lnTo>
                      <a:pt x="606" y="0"/>
                    </a:lnTo>
                    <a:cubicBezTo>
                      <a:pt x="595" y="28"/>
                      <a:pt x="588" y="60"/>
                      <a:pt x="583" y="95"/>
                    </a:cubicBezTo>
                    <a:cubicBezTo>
                      <a:pt x="579" y="129"/>
                      <a:pt x="577" y="164"/>
                      <a:pt x="577" y="199"/>
                    </a:cubicBezTo>
                    <a:cubicBezTo>
                      <a:pt x="577" y="232"/>
                      <a:pt x="579" y="266"/>
                      <a:pt x="583" y="298"/>
                    </a:cubicBezTo>
                    <a:lnTo>
                      <a:pt x="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38" name="Rectangle 114">
                <a:extLst>
                  <a:ext uri="{FF2B5EF4-FFF2-40B4-BE49-F238E27FC236}">
                    <a16:creationId xmlns:a16="http://schemas.microsoft.com/office/drawing/2014/main" xmlns="" id="{5FBC0A21-7C78-4846-A3E4-784FAF628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459"/>
                <a:ext cx="176" cy="69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39" name="Rectangle 115">
                <a:extLst>
                  <a:ext uri="{FF2B5EF4-FFF2-40B4-BE49-F238E27FC236}">
                    <a16:creationId xmlns:a16="http://schemas.microsoft.com/office/drawing/2014/main" xmlns="" id="{18370E1C-2B95-4BC5-A1E2-465C81874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6" y="2090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40" name="Rectangle 116">
                <a:extLst>
                  <a:ext uri="{FF2B5EF4-FFF2-40B4-BE49-F238E27FC236}">
                    <a16:creationId xmlns:a16="http://schemas.microsoft.com/office/drawing/2014/main" xmlns="" id="{1AF8E447-6D91-434C-99DC-07DC90CBC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2090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41" name="Rectangle 117">
                <a:extLst>
                  <a:ext uri="{FF2B5EF4-FFF2-40B4-BE49-F238E27FC236}">
                    <a16:creationId xmlns:a16="http://schemas.microsoft.com/office/drawing/2014/main" xmlns="" id="{9E5ADE20-1BD9-4C20-8969-C5A17BE44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" y="2213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42" name="Rectangle 118">
                <a:extLst>
                  <a:ext uri="{FF2B5EF4-FFF2-40B4-BE49-F238E27FC236}">
                    <a16:creationId xmlns:a16="http://schemas.microsoft.com/office/drawing/2014/main" xmlns="" id="{498F1C47-81AE-4D47-A129-E163A3DCB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5" y="2213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43" name="Rectangle 119">
                <a:extLst>
                  <a:ext uri="{FF2B5EF4-FFF2-40B4-BE49-F238E27FC236}">
                    <a16:creationId xmlns:a16="http://schemas.microsoft.com/office/drawing/2014/main" xmlns="" id="{67AFB920-98F3-4B62-ACF3-43AF3359C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460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44" name="Rectangle 120">
                <a:extLst>
                  <a:ext uri="{FF2B5EF4-FFF2-40B4-BE49-F238E27FC236}">
                    <a16:creationId xmlns:a16="http://schemas.microsoft.com/office/drawing/2014/main" xmlns="" id="{B0AC945C-9E2F-4351-A3E1-6BDF44D88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474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45" name="Rectangle 121">
                <a:extLst>
                  <a:ext uri="{FF2B5EF4-FFF2-40B4-BE49-F238E27FC236}">
                    <a16:creationId xmlns:a16="http://schemas.microsoft.com/office/drawing/2014/main" xmlns="" id="{A0ACA91D-ED34-4D60-AE5D-D2F6B19D1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488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46" name="Rectangle 122">
                <a:extLst>
                  <a:ext uri="{FF2B5EF4-FFF2-40B4-BE49-F238E27FC236}">
                    <a16:creationId xmlns:a16="http://schemas.microsoft.com/office/drawing/2014/main" xmlns="" id="{BCC85E33-3D31-4AE1-9995-2E59A118E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503"/>
                <a:ext cx="319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47" name="Rectangle 123">
                <a:extLst>
                  <a:ext uri="{FF2B5EF4-FFF2-40B4-BE49-F238E27FC236}">
                    <a16:creationId xmlns:a16="http://schemas.microsoft.com/office/drawing/2014/main" xmlns="" id="{8AE86835-EAA6-47CC-9E6A-A715831E8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517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48" name="Rectangle 124">
                <a:extLst>
                  <a:ext uri="{FF2B5EF4-FFF2-40B4-BE49-F238E27FC236}">
                    <a16:creationId xmlns:a16="http://schemas.microsoft.com/office/drawing/2014/main" xmlns="" id="{AE05CFAD-5FE1-4067-85FA-B06F642B9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531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49" name="Rectangle 125">
                <a:extLst>
                  <a:ext uri="{FF2B5EF4-FFF2-40B4-BE49-F238E27FC236}">
                    <a16:creationId xmlns:a16="http://schemas.microsoft.com/office/drawing/2014/main" xmlns="" id="{742B5F0C-AF0E-4A75-8C96-5FB4017C0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467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50" name="Rectangle 126">
                <a:extLst>
                  <a:ext uri="{FF2B5EF4-FFF2-40B4-BE49-F238E27FC236}">
                    <a16:creationId xmlns:a16="http://schemas.microsoft.com/office/drawing/2014/main" xmlns="" id="{B4E981DD-2BAD-4ACD-B2AE-6594FBA07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481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51" name="Rectangle 127">
                <a:extLst>
                  <a:ext uri="{FF2B5EF4-FFF2-40B4-BE49-F238E27FC236}">
                    <a16:creationId xmlns:a16="http://schemas.microsoft.com/office/drawing/2014/main" xmlns="" id="{031A9A9B-EB8C-49EE-8DD3-D721ED379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495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52" name="Rectangle 128">
                <a:extLst>
                  <a:ext uri="{FF2B5EF4-FFF2-40B4-BE49-F238E27FC236}">
                    <a16:creationId xmlns:a16="http://schemas.microsoft.com/office/drawing/2014/main" xmlns="" id="{5340DA36-3620-4972-9B9E-46A8731ADE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509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53" name="Rectangle 129">
                <a:extLst>
                  <a:ext uri="{FF2B5EF4-FFF2-40B4-BE49-F238E27FC236}">
                    <a16:creationId xmlns:a16="http://schemas.microsoft.com/office/drawing/2014/main" xmlns="" id="{1CAD5D0D-9C36-4912-B40E-39D444BA2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524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54" name="Rectangle 130">
                <a:extLst>
                  <a:ext uri="{FF2B5EF4-FFF2-40B4-BE49-F238E27FC236}">
                    <a16:creationId xmlns:a16="http://schemas.microsoft.com/office/drawing/2014/main" xmlns="" id="{C4A1B4E3-E6EB-4B8B-AC1B-CDD32684C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538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55" name="Rectangle 131">
                <a:extLst>
                  <a:ext uri="{FF2B5EF4-FFF2-40B4-BE49-F238E27FC236}">
                    <a16:creationId xmlns:a16="http://schemas.microsoft.com/office/drawing/2014/main" xmlns="" id="{B088C03F-84EB-442F-8447-DC33437B2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545"/>
                <a:ext cx="319" cy="5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56" name="Freeform 132">
                <a:extLst>
                  <a:ext uri="{FF2B5EF4-FFF2-40B4-BE49-F238E27FC236}">
                    <a16:creationId xmlns:a16="http://schemas.microsoft.com/office/drawing/2014/main" xmlns="" id="{F29D0035-0F6E-4E3C-A0DF-C28B4F12A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460"/>
                <a:ext cx="317" cy="7"/>
              </a:xfrm>
              <a:custGeom>
                <a:avLst/>
                <a:gdLst>
                  <a:gd name="T0" fmla="*/ 0 w 1377"/>
                  <a:gd name="T1" fmla="*/ 0 h 30"/>
                  <a:gd name="T2" fmla="*/ 17 w 1377"/>
                  <a:gd name="T3" fmla="*/ 0 h 30"/>
                  <a:gd name="T4" fmla="*/ 17 w 1377"/>
                  <a:gd name="T5" fmla="*/ 0 h 30"/>
                  <a:gd name="T6" fmla="*/ 0 w 1377"/>
                  <a:gd name="T7" fmla="*/ 0 h 30"/>
                  <a:gd name="T8" fmla="*/ 0 w 137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7" h="30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4" y="9"/>
                      <a:pt x="1370" y="20"/>
                      <a:pt x="1368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57" name="Freeform 133">
                <a:extLst>
                  <a:ext uri="{FF2B5EF4-FFF2-40B4-BE49-F238E27FC236}">
                    <a16:creationId xmlns:a16="http://schemas.microsoft.com/office/drawing/2014/main" xmlns="" id="{BCFC815C-247B-4F0E-A069-42ECDED6D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474"/>
                <a:ext cx="313" cy="7"/>
              </a:xfrm>
              <a:custGeom>
                <a:avLst/>
                <a:gdLst>
                  <a:gd name="T0" fmla="*/ 0 w 1361"/>
                  <a:gd name="T1" fmla="*/ 0 h 31"/>
                  <a:gd name="T2" fmla="*/ 17 w 1361"/>
                  <a:gd name="T3" fmla="*/ 0 h 31"/>
                  <a:gd name="T4" fmla="*/ 17 w 1361"/>
                  <a:gd name="T5" fmla="*/ 0 h 31"/>
                  <a:gd name="T6" fmla="*/ 17 w 1361"/>
                  <a:gd name="T7" fmla="*/ 0 h 31"/>
                  <a:gd name="T8" fmla="*/ 0 w 1361"/>
                  <a:gd name="T9" fmla="*/ 0 h 31"/>
                  <a:gd name="T10" fmla="*/ 0 w 136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61" h="31">
                    <a:moveTo>
                      <a:pt x="0" y="0"/>
                    </a:moveTo>
                    <a:lnTo>
                      <a:pt x="1361" y="0"/>
                    </a:lnTo>
                    <a:cubicBezTo>
                      <a:pt x="1359" y="10"/>
                      <a:pt x="1358" y="19"/>
                      <a:pt x="1356" y="29"/>
                    </a:cubicBezTo>
                    <a:lnTo>
                      <a:pt x="1356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58" name="Freeform 134">
                <a:extLst>
                  <a:ext uri="{FF2B5EF4-FFF2-40B4-BE49-F238E27FC236}">
                    <a16:creationId xmlns:a16="http://schemas.microsoft.com/office/drawing/2014/main" xmlns="" id="{84E00CBE-0107-4424-814E-12A0915B8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488"/>
                <a:ext cx="311" cy="7"/>
              </a:xfrm>
              <a:custGeom>
                <a:avLst/>
                <a:gdLst>
                  <a:gd name="T0" fmla="*/ 0 w 1353"/>
                  <a:gd name="T1" fmla="*/ 0 h 31"/>
                  <a:gd name="T2" fmla="*/ 16 w 1353"/>
                  <a:gd name="T3" fmla="*/ 0 h 31"/>
                  <a:gd name="T4" fmla="*/ 16 w 1353"/>
                  <a:gd name="T5" fmla="*/ 0 h 31"/>
                  <a:gd name="T6" fmla="*/ 0 w 1353"/>
                  <a:gd name="T7" fmla="*/ 0 h 31"/>
                  <a:gd name="T8" fmla="*/ 0 w 1353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3" h="31">
                    <a:moveTo>
                      <a:pt x="0" y="0"/>
                    </a:moveTo>
                    <a:lnTo>
                      <a:pt x="1353" y="0"/>
                    </a:lnTo>
                    <a:cubicBezTo>
                      <a:pt x="1352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59" name="Freeform 135">
                <a:extLst>
                  <a:ext uri="{FF2B5EF4-FFF2-40B4-BE49-F238E27FC236}">
                    <a16:creationId xmlns:a16="http://schemas.microsoft.com/office/drawing/2014/main" xmlns="" id="{5D99C828-DCCD-48B0-82BA-DBBFF5355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03"/>
                <a:ext cx="311" cy="6"/>
              </a:xfrm>
              <a:custGeom>
                <a:avLst/>
                <a:gdLst>
                  <a:gd name="T0" fmla="*/ 0 w 1350"/>
                  <a:gd name="T1" fmla="*/ 0 h 30"/>
                  <a:gd name="T2" fmla="*/ 17 w 1350"/>
                  <a:gd name="T3" fmla="*/ 0 h 30"/>
                  <a:gd name="T4" fmla="*/ 17 w 1350"/>
                  <a:gd name="T5" fmla="*/ 0 h 30"/>
                  <a:gd name="T6" fmla="*/ 17 w 1350"/>
                  <a:gd name="T7" fmla="*/ 0 h 30"/>
                  <a:gd name="T8" fmla="*/ 0 w 1350"/>
                  <a:gd name="T9" fmla="*/ 0 h 30"/>
                  <a:gd name="T10" fmla="*/ 0 w 1350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50" h="30">
                    <a:moveTo>
                      <a:pt x="0" y="0"/>
                    </a:moveTo>
                    <a:lnTo>
                      <a:pt x="1350" y="0"/>
                    </a:lnTo>
                    <a:lnTo>
                      <a:pt x="1350" y="10"/>
                    </a:lnTo>
                    <a:cubicBezTo>
                      <a:pt x="1350" y="17"/>
                      <a:pt x="1350" y="23"/>
                      <a:pt x="135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60" name="Freeform 136">
                <a:extLst>
                  <a:ext uri="{FF2B5EF4-FFF2-40B4-BE49-F238E27FC236}">
                    <a16:creationId xmlns:a16="http://schemas.microsoft.com/office/drawing/2014/main" xmlns="" id="{1ACCEACB-B42E-4C5E-94CD-1DC450FF7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17"/>
                <a:ext cx="312" cy="7"/>
              </a:xfrm>
              <a:custGeom>
                <a:avLst/>
                <a:gdLst>
                  <a:gd name="T0" fmla="*/ 0 w 1354"/>
                  <a:gd name="T1" fmla="*/ 0 h 30"/>
                  <a:gd name="T2" fmla="*/ 17 w 1354"/>
                  <a:gd name="T3" fmla="*/ 0 h 30"/>
                  <a:gd name="T4" fmla="*/ 17 w 1354"/>
                  <a:gd name="T5" fmla="*/ 0 h 30"/>
                  <a:gd name="T6" fmla="*/ 0 w 1354"/>
                  <a:gd name="T7" fmla="*/ 0 h 30"/>
                  <a:gd name="T8" fmla="*/ 0 w 1354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4" h="30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2" y="10"/>
                      <a:pt x="1353" y="20"/>
                      <a:pt x="1354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61" name="Freeform 137">
                <a:extLst>
                  <a:ext uri="{FF2B5EF4-FFF2-40B4-BE49-F238E27FC236}">
                    <a16:creationId xmlns:a16="http://schemas.microsoft.com/office/drawing/2014/main" xmlns="" id="{FCB9525E-94FD-4A84-AFBB-75BFFB97C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31"/>
                <a:ext cx="314" cy="7"/>
              </a:xfrm>
              <a:custGeom>
                <a:avLst/>
                <a:gdLst>
                  <a:gd name="T0" fmla="*/ 0 w 1363"/>
                  <a:gd name="T1" fmla="*/ 0 h 31"/>
                  <a:gd name="T2" fmla="*/ 17 w 1363"/>
                  <a:gd name="T3" fmla="*/ 0 h 31"/>
                  <a:gd name="T4" fmla="*/ 17 w 1363"/>
                  <a:gd name="T5" fmla="*/ 0 h 31"/>
                  <a:gd name="T6" fmla="*/ 0 w 1363"/>
                  <a:gd name="T7" fmla="*/ 0 h 31"/>
                  <a:gd name="T8" fmla="*/ 0 w 1363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3" h="31">
                    <a:moveTo>
                      <a:pt x="0" y="0"/>
                    </a:moveTo>
                    <a:lnTo>
                      <a:pt x="1358" y="0"/>
                    </a:lnTo>
                    <a:cubicBezTo>
                      <a:pt x="1359" y="11"/>
                      <a:pt x="1361" y="21"/>
                      <a:pt x="136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62" name="Freeform 138">
                <a:extLst>
                  <a:ext uri="{FF2B5EF4-FFF2-40B4-BE49-F238E27FC236}">
                    <a16:creationId xmlns:a16="http://schemas.microsoft.com/office/drawing/2014/main" xmlns="" id="{49225423-145F-4A8F-B9E4-800DB2F89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467"/>
                <a:ext cx="315" cy="7"/>
              </a:xfrm>
              <a:custGeom>
                <a:avLst/>
                <a:gdLst>
                  <a:gd name="T0" fmla="*/ 0 w 1368"/>
                  <a:gd name="T1" fmla="*/ 0 h 31"/>
                  <a:gd name="T2" fmla="*/ 17 w 1368"/>
                  <a:gd name="T3" fmla="*/ 0 h 31"/>
                  <a:gd name="T4" fmla="*/ 17 w 1368"/>
                  <a:gd name="T5" fmla="*/ 0 h 31"/>
                  <a:gd name="T6" fmla="*/ 0 w 1368"/>
                  <a:gd name="T7" fmla="*/ 0 h 31"/>
                  <a:gd name="T8" fmla="*/ 0 w 1368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8" h="31">
                    <a:moveTo>
                      <a:pt x="0" y="0"/>
                    </a:moveTo>
                    <a:lnTo>
                      <a:pt x="1368" y="0"/>
                    </a:lnTo>
                    <a:cubicBezTo>
                      <a:pt x="1365" y="10"/>
                      <a:pt x="1363" y="20"/>
                      <a:pt x="136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63" name="Freeform 139">
                <a:extLst>
                  <a:ext uri="{FF2B5EF4-FFF2-40B4-BE49-F238E27FC236}">
                    <a16:creationId xmlns:a16="http://schemas.microsoft.com/office/drawing/2014/main" xmlns="" id="{560FF085-D8B4-42F5-921B-4DDD0F9E9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481"/>
                <a:ext cx="312" cy="7"/>
              </a:xfrm>
              <a:custGeom>
                <a:avLst/>
                <a:gdLst>
                  <a:gd name="T0" fmla="*/ 0 w 1356"/>
                  <a:gd name="T1" fmla="*/ 0 h 30"/>
                  <a:gd name="T2" fmla="*/ 17 w 1356"/>
                  <a:gd name="T3" fmla="*/ 0 h 30"/>
                  <a:gd name="T4" fmla="*/ 17 w 1356"/>
                  <a:gd name="T5" fmla="*/ 0 h 30"/>
                  <a:gd name="T6" fmla="*/ 0 w 1356"/>
                  <a:gd name="T7" fmla="*/ 0 h 30"/>
                  <a:gd name="T8" fmla="*/ 0 w 135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6" h="30">
                    <a:moveTo>
                      <a:pt x="0" y="0"/>
                    </a:moveTo>
                    <a:lnTo>
                      <a:pt x="1356" y="0"/>
                    </a:lnTo>
                    <a:cubicBezTo>
                      <a:pt x="1355" y="10"/>
                      <a:pt x="1354" y="20"/>
                      <a:pt x="135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64" name="Freeform 140">
                <a:extLst>
                  <a:ext uri="{FF2B5EF4-FFF2-40B4-BE49-F238E27FC236}">
                    <a16:creationId xmlns:a16="http://schemas.microsoft.com/office/drawing/2014/main" xmlns="" id="{DFA25F41-03AB-4A44-A446-9DC7F4CB4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495"/>
                <a:ext cx="311" cy="8"/>
              </a:xfrm>
              <a:custGeom>
                <a:avLst/>
                <a:gdLst>
                  <a:gd name="T0" fmla="*/ 0 w 1351"/>
                  <a:gd name="T1" fmla="*/ 0 h 31"/>
                  <a:gd name="T2" fmla="*/ 17 w 1351"/>
                  <a:gd name="T3" fmla="*/ 0 h 31"/>
                  <a:gd name="T4" fmla="*/ 17 w 1351"/>
                  <a:gd name="T5" fmla="*/ 1 h 31"/>
                  <a:gd name="T6" fmla="*/ 0 w 1351"/>
                  <a:gd name="T7" fmla="*/ 1 h 31"/>
                  <a:gd name="T8" fmla="*/ 0 w 1351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0" y="10"/>
                      <a:pt x="1350" y="20"/>
                      <a:pt x="1350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65" name="Freeform 141">
                <a:extLst>
                  <a:ext uri="{FF2B5EF4-FFF2-40B4-BE49-F238E27FC236}">
                    <a16:creationId xmlns:a16="http://schemas.microsoft.com/office/drawing/2014/main" xmlns="" id="{DB2CCCB5-3C9F-443B-A639-E060FF912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09"/>
                <a:ext cx="311" cy="8"/>
              </a:xfrm>
              <a:custGeom>
                <a:avLst/>
                <a:gdLst>
                  <a:gd name="T0" fmla="*/ 0 w 1351"/>
                  <a:gd name="T1" fmla="*/ 0 h 31"/>
                  <a:gd name="T2" fmla="*/ 17 w 1351"/>
                  <a:gd name="T3" fmla="*/ 0 h 31"/>
                  <a:gd name="T4" fmla="*/ 17 w 1351"/>
                  <a:gd name="T5" fmla="*/ 1 h 31"/>
                  <a:gd name="T6" fmla="*/ 0 w 1351"/>
                  <a:gd name="T7" fmla="*/ 1 h 31"/>
                  <a:gd name="T8" fmla="*/ 0 w 1351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0" y="0"/>
                    </a:lnTo>
                    <a:cubicBezTo>
                      <a:pt x="1350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66" name="Freeform 142">
                <a:extLst>
                  <a:ext uri="{FF2B5EF4-FFF2-40B4-BE49-F238E27FC236}">
                    <a16:creationId xmlns:a16="http://schemas.microsoft.com/office/drawing/2014/main" xmlns="" id="{E4E78CC3-DDE3-49EF-80E5-09ACF7526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24"/>
                <a:ext cx="313" cy="7"/>
              </a:xfrm>
              <a:custGeom>
                <a:avLst/>
                <a:gdLst>
                  <a:gd name="T0" fmla="*/ 0 w 1358"/>
                  <a:gd name="T1" fmla="*/ 0 h 31"/>
                  <a:gd name="T2" fmla="*/ 17 w 1358"/>
                  <a:gd name="T3" fmla="*/ 0 h 31"/>
                  <a:gd name="T4" fmla="*/ 17 w 1358"/>
                  <a:gd name="T5" fmla="*/ 0 h 31"/>
                  <a:gd name="T6" fmla="*/ 17 w 1358"/>
                  <a:gd name="T7" fmla="*/ 0 h 31"/>
                  <a:gd name="T8" fmla="*/ 0 w 1358"/>
                  <a:gd name="T9" fmla="*/ 0 h 31"/>
                  <a:gd name="T10" fmla="*/ 0 w 1358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58" h="31">
                    <a:moveTo>
                      <a:pt x="0" y="0"/>
                    </a:moveTo>
                    <a:lnTo>
                      <a:pt x="1354" y="0"/>
                    </a:lnTo>
                    <a:cubicBezTo>
                      <a:pt x="1355" y="8"/>
                      <a:pt x="1355" y="15"/>
                      <a:pt x="1356" y="22"/>
                    </a:cubicBezTo>
                    <a:lnTo>
                      <a:pt x="1358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67" name="Freeform 143">
                <a:extLst>
                  <a:ext uri="{FF2B5EF4-FFF2-40B4-BE49-F238E27FC236}">
                    <a16:creationId xmlns:a16="http://schemas.microsoft.com/office/drawing/2014/main" xmlns="" id="{A97EDD23-2A32-49DA-A750-59F5E667A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38"/>
                <a:ext cx="315" cy="7"/>
              </a:xfrm>
              <a:custGeom>
                <a:avLst/>
                <a:gdLst>
                  <a:gd name="T0" fmla="*/ 0 w 1370"/>
                  <a:gd name="T1" fmla="*/ 0 h 30"/>
                  <a:gd name="T2" fmla="*/ 17 w 1370"/>
                  <a:gd name="T3" fmla="*/ 0 h 30"/>
                  <a:gd name="T4" fmla="*/ 17 w 1370"/>
                  <a:gd name="T5" fmla="*/ 0 h 30"/>
                  <a:gd name="T6" fmla="*/ 0 w 1370"/>
                  <a:gd name="T7" fmla="*/ 0 h 30"/>
                  <a:gd name="T8" fmla="*/ 0 w 137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0" h="30">
                    <a:moveTo>
                      <a:pt x="0" y="0"/>
                    </a:moveTo>
                    <a:lnTo>
                      <a:pt x="1363" y="0"/>
                    </a:lnTo>
                    <a:cubicBezTo>
                      <a:pt x="1365" y="10"/>
                      <a:pt x="1368" y="21"/>
                      <a:pt x="137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68" name="Freeform 144">
                <a:extLst>
                  <a:ext uri="{FF2B5EF4-FFF2-40B4-BE49-F238E27FC236}">
                    <a16:creationId xmlns:a16="http://schemas.microsoft.com/office/drawing/2014/main" xmlns="" id="{45515B50-36F2-4EB1-A684-B7E765764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45"/>
                <a:ext cx="317" cy="5"/>
              </a:xfrm>
              <a:custGeom>
                <a:avLst/>
                <a:gdLst>
                  <a:gd name="T0" fmla="*/ 0 w 1377"/>
                  <a:gd name="T1" fmla="*/ 0 h 21"/>
                  <a:gd name="T2" fmla="*/ 17 w 1377"/>
                  <a:gd name="T3" fmla="*/ 0 h 21"/>
                  <a:gd name="T4" fmla="*/ 17 w 1377"/>
                  <a:gd name="T5" fmla="*/ 0 h 21"/>
                  <a:gd name="T6" fmla="*/ 0 w 1377"/>
                  <a:gd name="T7" fmla="*/ 0 h 21"/>
                  <a:gd name="T8" fmla="*/ 0 w 137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7" h="21">
                    <a:moveTo>
                      <a:pt x="0" y="0"/>
                    </a:moveTo>
                    <a:lnTo>
                      <a:pt x="1370" y="0"/>
                    </a:lnTo>
                    <a:cubicBezTo>
                      <a:pt x="1373" y="8"/>
                      <a:pt x="1375" y="14"/>
                      <a:pt x="137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69" name="Freeform 145">
                <a:extLst>
                  <a:ext uri="{FF2B5EF4-FFF2-40B4-BE49-F238E27FC236}">
                    <a16:creationId xmlns:a16="http://schemas.microsoft.com/office/drawing/2014/main" xmlns="" id="{7A1C12A8-47C0-4EEF-BF08-13530907F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2439"/>
                <a:ext cx="652" cy="131"/>
              </a:xfrm>
              <a:custGeom>
                <a:avLst/>
                <a:gdLst>
                  <a:gd name="T0" fmla="*/ 35 w 2829"/>
                  <a:gd name="T1" fmla="*/ 7 h 568"/>
                  <a:gd name="T2" fmla="*/ 1 w 2829"/>
                  <a:gd name="T3" fmla="*/ 7 h 568"/>
                  <a:gd name="T4" fmla="*/ 0 w 2829"/>
                  <a:gd name="T5" fmla="*/ 5 h 568"/>
                  <a:gd name="T6" fmla="*/ 0 w 2829"/>
                  <a:gd name="T7" fmla="*/ 3 h 568"/>
                  <a:gd name="T8" fmla="*/ 0 w 2829"/>
                  <a:gd name="T9" fmla="*/ 2 h 568"/>
                  <a:gd name="T10" fmla="*/ 1 w 2829"/>
                  <a:gd name="T11" fmla="*/ 0 h 568"/>
                  <a:gd name="T12" fmla="*/ 35 w 2829"/>
                  <a:gd name="T13" fmla="*/ 0 h 568"/>
                  <a:gd name="T14" fmla="*/ 35 w 2829"/>
                  <a:gd name="T15" fmla="*/ 1 h 568"/>
                  <a:gd name="T16" fmla="*/ 1 w 2829"/>
                  <a:gd name="T17" fmla="*/ 1 h 568"/>
                  <a:gd name="T18" fmla="*/ 1 w 2829"/>
                  <a:gd name="T19" fmla="*/ 2 h 568"/>
                  <a:gd name="T20" fmla="*/ 1 w 2829"/>
                  <a:gd name="T21" fmla="*/ 3 h 568"/>
                  <a:gd name="T22" fmla="*/ 1 w 2829"/>
                  <a:gd name="T23" fmla="*/ 5 h 568"/>
                  <a:gd name="T24" fmla="*/ 1 w 2829"/>
                  <a:gd name="T25" fmla="*/ 6 h 568"/>
                  <a:gd name="T26" fmla="*/ 35 w 2829"/>
                  <a:gd name="T27" fmla="*/ 6 h 568"/>
                  <a:gd name="T28" fmla="*/ 35 w 2829"/>
                  <a:gd name="T29" fmla="*/ 7 h 5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29" h="568">
                    <a:moveTo>
                      <a:pt x="2829" y="568"/>
                    </a:moveTo>
                    <a:lnTo>
                      <a:pt x="121" y="568"/>
                    </a:lnTo>
                    <a:cubicBezTo>
                      <a:pt x="56" y="568"/>
                      <a:pt x="19" y="489"/>
                      <a:pt x="6" y="387"/>
                    </a:cubicBezTo>
                    <a:cubicBezTo>
                      <a:pt x="2" y="354"/>
                      <a:pt x="0" y="318"/>
                      <a:pt x="0" y="284"/>
                    </a:cubicBezTo>
                    <a:cubicBezTo>
                      <a:pt x="0" y="249"/>
                      <a:pt x="2" y="214"/>
                      <a:pt x="6" y="180"/>
                    </a:cubicBezTo>
                    <a:cubicBezTo>
                      <a:pt x="19" y="79"/>
                      <a:pt x="56" y="0"/>
                      <a:pt x="121" y="0"/>
                    </a:cubicBezTo>
                    <a:lnTo>
                      <a:pt x="2829" y="0"/>
                    </a:lnTo>
                    <a:lnTo>
                      <a:pt x="2829" y="90"/>
                    </a:lnTo>
                    <a:lnTo>
                      <a:pt x="121" y="90"/>
                    </a:lnTo>
                    <a:cubicBezTo>
                      <a:pt x="112" y="90"/>
                      <a:pt x="102" y="134"/>
                      <a:pt x="95" y="192"/>
                    </a:cubicBezTo>
                    <a:cubicBezTo>
                      <a:pt x="91" y="220"/>
                      <a:pt x="90" y="251"/>
                      <a:pt x="90" y="284"/>
                    </a:cubicBezTo>
                    <a:cubicBezTo>
                      <a:pt x="90" y="316"/>
                      <a:pt x="91" y="348"/>
                      <a:pt x="95" y="376"/>
                    </a:cubicBezTo>
                    <a:cubicBezTo>
                      <a:pt x="102" y="433"/>
                      <a:pt x="112" y="478"/>
                      <a:pt x="121" y="478"/>
                    </a:cubicBezTo>
                    <a:lnTo>
                      <a:pt x="2829" y="478"/>
                    </a:lnTo>
                    <a:lnTo>
                      <a:pt x="2829" y="568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70" name="Freeform 146">
                <a:extLst>
                  <a:ext uri="{FF2B5EF4-FFF2-40B4-BE49-F238E27FC236}">
                    <a16:creationId xmlns:a16="http://schemas.microsoft.com/office/drawing/2014/main" xmlns="" id="{16E72C99-1ADA-4EFD-A551-626054D898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8" y="2439"/>
                <a:ext cx="326" cy="131"/>
              </a:xfrm>
              <a:custGeom>
                <a:avLst/>
                <a:gdLst>
                  <a:gd name="T0" fmla="*/ 17 w 1415"/>
                  <a:gd name="T1" fmla="*/ 7 h 568"/>
                  <a:gd name="T2" fmla="*/ 0 w 1415"/>
                  <a:gd name="T3" fmla="*/ 7 h 568"/>
                  <a:gd name="T4" fmla="*/ 0 w 1415"/>
                  <a:gd name="T5" fmla="*/ 6 h 568"/>
                  <a:gd name="T6" fmla="*/ 17 w 1415"/>
                  <a:gd name="T7" fmla="*/ 6 h 568"/>
                  <a:gd name="T8" fmla="*/ 17 w 1415"/>
                  <a:gd name="T9" fmla="*/ 7 h 568"/>
                  <a:gd name="T10" fmla="*/ 0 w 1415"/>
                  <a:gd name="T11" fmla="*/ 0 h 568"/>
                  <a:gd name="T12" fmla="*/ 17 w 1415"/>
                  <a:gd name="T13" fmla="*/ 0 h 568"/>
                  <a:gd name="T14" fmla="*/ 17 w 1415"/>
                  <a:gd name="T15" fmla="*/ 1 h 568"/>
                  <a:gd name="T16" fmla="*/ 0 w 1415"/>
                  <a:gd name="T17" fmla="*/ 1 h 568"/>
                  <a:gd name="T18" fmla="*/ 0 w 1415"/>
                  <a:gd name="T19" fmla="*/ 0 h 5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5" h="568">
                    <a:moveTo>
                      <a:pt x="1415" y="568"/>
                    </a:moveTo>
                    <a:lnTo>
                      <a:pt x="0" y="568"/>
                    </a:lnTo>
                    <a:lnTo>
                      <a:pt x="0" y="478"/>
                    </a:lnTo>
                    <a:lnTo>
                      <a:pt x="1415" y="478"/>
                    </a:lnTo>
                    <a:lnTo>
                      <a:pt x="1415" y="568"/>
                    </a:lnTo>
                    <a:close/>
                    <a:moveTo>
                      <a:pt x="0" y="0"/>
                    </a:moveTo>
                    <a:lnTo>
                      <a:pt x="1415" y="0"/>
                    </a:lnTo>
                    <a:lnTo>
                      <a:pt x="1415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71" name="Rectangle 147">
                <a:extLst>
                  <a:ext uri="{FF2B5EF4-FFF2-40B4-BE49-F238E27FC236}">
                    <a16:creationId xmlns:a16="http://schemas.microsoft.com/office/drawing/2014/main" xmlns="" id="{B534D12C-4EDF-42C7-8DE8-B2BED91DA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4" y="2403"/>
                <a:ext cx="237" cy="15"/>
              </a:xfrm>
              <a:prstGeom prst="rect">
                <a:avLst/>
              </a:prstGeom>
              <a:solidFill>
                <a:srgbClr val="AA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72" name="Rectangle 148">
                <a:extLst>
                  <a:ext uri="{FF2B5EF4-FFF2-40B4-BE49-F238E27FC236}">
                    <a16:creationId xmlns:a16="http://schemas.microsoft.com/office/drawing/2014/main" xmlns="" id="{2CD505AD-6DBA-4927-92F5-AA2862812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0" y="2418"/>
                <a:ext cx="265" cy="14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73" name="Rectangle 149">
                <a:extLst>
                  <a:ext uri="{FF2B5EF4-FFF2-40B4-BE49-F238E27FC236}">
                    <a16:creationId xmlns:a16="http://schemas.microsoft.com/office/drawing/2014/main" xmlns="" id="{2E2D5388-8A1D-44B8-87FA-09C8A27FD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2" y="2423"/>
                <a:ext cx="446" cy="17"/>
              </a:xfrm>
              <a:prstGeom prst="rect">
                <a:avLst/>
              </a:pr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74" name="Rectangle 150">
                <a:extLst>
                  <a:ext uri="{FF2B5EF4-FFF2-40B4-BE49-F238E27FC236}">
                    <a16:creationId xmlns:a16="http://schemas.microsoft.com/office/drawing/2014/main" xmlns="" id="{10FB4539-82D9-4E00-AB28-D109002A2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44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75" name="Rectangle 151">
                <a:extLst>
                  <a:ext uri="{FF2B5EF4-FFF2-40B4-BE49-F238E27FC236}">
                    <a16:creationId xmlns:a16="http://schemas.microsoft.com/office/drawing/2014/main" xmlns="" id="{3508BFBF-99DE-447E-9793-510EF523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57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76" name="Rectangle 152">
                <a:extLst>
                  <a:ext uri="{FF2B5EF4-FFF2-40B4-BE49-F238E27FC236}">
                    <a16:creationId xmlns:a16="http://schemas.microsoft.com/office/drawing/2014/main" xmlns="" id="{90FA5E1A-55C4-4548-BFEE-1FD09C6E3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69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77" name="Rectangle 153">
                <a:extLst>
                  <a:ext uri="{FF2B5EF4-FFF2-40B4-BE49-F238E27FC236}">
                    <a16:creationId xmlns:a16="http://schemas.microsoft.com/office/drawing/2014/main" xmlns="" id="{F8D8AC67-80D3-407C-9B3C-F82DD4AA5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81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78" name="Rectangle 154">
                <a:extLst>
                  <a:ext uri="{FF2B5EF4-FFF2-40B4-BE49-F238E27FC236}">
                    <a16:creationId xmlns:a16="http://schemas.microsoft.com/office/drawing/2014/main" xmlns="" id="{A4B67F0C-CD27-406B-AB4B-D591C5D48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94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79" name="Rectangle 155">
                <a:extLst>
                  <a:ext uri="{FF2B5EF4-FFF2-40B4-BE49-F238E27FC236}">
                    <a16:creationId xmlns:a16="http://schemas.microsoft.com/office/drawing/2014/main" xmlns="" id="{8A2EFB34-201A-4367-88C4-536068D54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406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80" name="Rectangle 156">
                <a:extLst>
                  <a:ext uri="{FF2B5EF4-FFF2-40B4-BE49-F238E27FC236}">
                    <a16:creationId xmlns:a16="http://schemas.microsoft.com/office/drawing/2014/main" xmlns="" id="{1E9B3DC5-1EA7-431C-8480-CF5B5C648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51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81" name="Rectangle 157">
                <a:extLst>
                  <a:ext uri="{FF2B5EF4-FFF2-40B4-BE49-F238E27FC236}">
                    <a16:creationId xmlns:a16="http://schemas.microsoft.com/office/drawing/2014/main" xmlns="" id="{8B2DEE9F-C6ED-4415-9D7B-32BA85E47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63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82" name="Rectangle 158">
                <a:extLst>
                  <a:ext uri="{FF2B5EF4-FFF2-40B4-BE49-F238E27FC236}">
                    <a16:creationId xmlns:a16="http://schemas.microsoft.com/office/drawing/2014/main" xmlns="" id="{C3A3E5D4-84D4-4963-92C4-4339C9B17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75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83" name="Rectangle 159">
                <a:extLst>
                  <a:ext uri="{FF2B5EF4-FFF2-40B4-BE49-F238E27FC236}">
                    <a16:creationId xmlns:a16="http://schemas.microsoft.com/office/drawing/2014/main" xmlns="" id="{5BA42EF4-EA47-40FB-A26C-CF14B80A4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388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84" name="Rectangle 160">
                <a:extLst>
                  <a:ext uri="{FF2B5EF4-FFF2-40B4-BE49-F238E27FC236}">
                    <a16:creationId xmlns:a16="http://schemas.microsoft.com/office/drawing/2014/main" xmlns="" id="{71E5DB10-2C00-4ECF-BE39-7E63CE00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400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85" name="Rectangle 161">
                <a:extLst>
                  <a:ext uri="{FF2B5EF4-FFF2-40B4-BE49-F238E27FC236}">
                    <a16:creationId xmlns:a16="http://schemas.microsoft.com/office/drawing/2014/main" xmlns="" id="{A68C479B-F4CE-4298-B8AE-CFC6601AC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412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86" name="Rectangle 162">
                <a:extLst>
                  <a:ext uri="{FF2B5EF4-FFF2-40B4-BE49-F238E27FC236}">
                    <a16:creationId xmlns:a16="http://schemas.microsoft.com/office/drawing/2014/main" xmlns="" id="{2E89783F-CD08-4EAD-971E-7116F1049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418"/>
                <a:ext cx="356" cy="5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787" name="Freeform 163">
                <a:extLst>
                  <a:ext uri="{FF2B5EF4-FFF2-40B4-BE49-F238E27FC236}">
                    <a16:creationId xmlns:a16="http://schemas.microsoft.com/office/drawing/2014/main" xmlns="" id="{D82F72B9-D0C1-4244-9DE4-4E83FAEC2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44"/>
                <a:ext cx="77" cy="79"/>
              </a:xfrm>
              <a:custGeom>
                <a:avLst/>
                <a:gdLst>
                  <a:gd name="T0" fmla="*/ 0 w 338"/>
                  <a:gd name="T1" fmla="*/ 0 h 339"/>
                  <a:gd name="T2" fmla="*/ 3 w 338"/>
                  <a:gd name="T3" fmla="*/ 1 h 339"/>
                  <a:gd name="T4" fmla="*/ 3 w 338"/>
                  <a:gd name="T5" fmla="*/ 1 h 339"/>
                  <a:gd name="T6" fmla="*/ 4 w 338"/>
                  <a:gd name="T7" fmla="*/ 4 h 339"/>
                  <a:gd name="T8" fmla="*/ 3 w 338"/>
                  <a:gd name="T9" fmla="*/ 4 h 339"/>
                  <a:gd name="T10" fmla="*/ 2 w 338"/>
                  <a:gd name="T11" fmla="*/ 2 h 339"/>
                  <a:gd name="T12" fmla="*/ 2 w 338"/>
                  <a:gd name="T13" fmla="*/ 2 h 339"/>
                  <a:gd name="T14" fmla="*/ 0 w 338"/>
                  <a:gd name="T15" fmla="*/ 1 h 339"/>
                  <a:gd name="T16" fmla="*/ 0 w 338"/>
                  <a:gd name="T17" fmla="*/ 1 h 339"/>
                  <a:gd name="T18" fmla="*/ 0 w 338"/>
                  <a:gd name="T19" fmla="*/ 0 h 3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8" h="339">
                    <a:moveTo>
                      <a:pt x="0" y="0"/>
                    </a:moveTo>
                    <a:cubicBezTo>
                      <a:pt x="93" y="0"/>
                      <a:pt x="178" y="38"/>
                      <a:pt x="239" y="100"/>
                    </a:cubicBezTo>
                    <a:cubicBezTo>
                      <a:pt x="301" y="161"/>
                      <a:pt x="338" y="246"/>
                      <a:pt x="338" y="339"/>
                    </a:cubicBezTo>
                    <a:lnTo>
                      <a:pt x="247" y="339"/>
                    </a:lnTo>
                    <a:cubicBezTo>
                      <a:pt x="247" y="271"/>
                      <a:pt x="219" y="209"/>
                      <a:pt x="175" y="164"/>
                    </a:cubicBezTo>
                    <a:cubicBezTo>
                      <a:pt x="130" y="120"/>
                      <a:pt x="68" y="92"/>
                      <a:pt x="0" y="9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88" name="Freeform 164">
                <a:extLst>
                  <a:ext uri="{FF2B5EF4-FFF2-40B4-BE49-F238E27FC236}">
                    <a16:creationId xmlns:a16="http://schemas.microsoft.com/office/drawing/2014/main" xmlns="" id="{F451430A-0D17-42C4-909A-876A64399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51"/>
                <a:ext cx="71" cy="72"/>
              </a:xfrm>
              <a:custGeom>
                <a:avLst/>
                <a:gdLst>
                  <a:gd name="T0" fmla="*/ 0 w 312"/>
                  <a:gd name="T1" fmla="*/ 0 h 312"/>
                  <a:gd name="T2" fmla="*/ 3 w 312"/>
                  <a:gd name="T3" fmla="*/ 1 h 312"/>
                  <a:gd name="T4" fmla="*/ 3 w 312"/>
                  <a:gd name="T5" fmla="*/ 1 h 312"/>
                  <a:gd name="T6" fmla="*/ 4 w 312"/>
                  <a:gd name="T7" fmla="*/ 4 h 312"/>
                  <a:gd name="T8" fmla="*/ 3 w 312"/>
                  <a:gd name="T9" fmla="*/ 4 h 312"/>
                  <a:gd name="T10" fmla="*/ 2 w 312"/>
                  <a:gd name="T11" fmla="*/ 2 h 312"/>
                  <a:gd name="T12" fmla="*/ 2 w 312"/>
                  <a:gd name="T13" fmla="*/ 2 h 312"/>
                  <a:gd name="T14" fmla="*/ 0 w 312"/>
                  <a:gd name="T15" fmla="*/ 1 h 312"/>
                  <a:gd name="T16" fmla="*/ 0 w 312"/>
                  <a:gd name="T17" fmla="*/ 1 h 312"/>
                  <a:gd name="T18" fmla="*/ 0 w 312"/>
                  <a:gd name="T19" fmla="*/ 0 h 3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2" h="312">
                    <a:moveTo>
                      <a:pt x="0" y="0"/>
                    </a:moveTo>
                    <a:cubicBezTo>
                      <a:pt x="86" y="0"/>
                      <a:pt x="164" y="35"/>
                      <a:pt x="220" y="92"/>
                    </a:cubicBezTo>
                    <a:cubicBezTo>
                      <a:pt x="277" y="148"/>
                      <a:pt x="312" y="226"/>
                      <a:pt x="312" y="312"/>
                    </a:cubicBezTo>
                    <a:lnTo>
                      <a:pt x="228" y="312"/>
                    </a:lnTo>
                    <a:cubicBezTo>
                      <a:pt x="228" y="249"/>
                      <a:pt x="202" y="192"/>
                      <a:pt x="161" y="151"/>
                    </a:cubicBezTo>
                    <a:cubicBezTo>
                      <a:pt x="120" y="110"/>
                      <a:pt x="63" y="84"/>
                      <a:pt x="0" y="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89" name="Freeform 165">
                <a:extLst>
                  <a:ext uri="{FF2B5EF4-FFF2-40B4-BE49-F238E27FC236}">
                    <a16:creationId xmlns:a16="http://schemas.microsoft.com/office/drawing/2014/main" xmlns="" id="{D250734A-06F1-40D0-BCCF-C7539C48D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57"/>
                <a:ext cx="65" cy="66"/>
              </a:xfrm>
              <a:custGeom>
                <a:avLst/>
                <a:gdLst>
                  <a:gd name="T0" fmla="*/ 0 w 285"/>
                  <a:gd name="T1" fmla="*/ 0 h 285"/>
                  <a:gd name="T2" fmla="*/ 2 w 285"/>
                  <a:gd name="T3" fmla="*/ 1 h 285"/>
                  <a:gd name="T4" fmla="*/ 2 w 285"/>
                  <a:gd name="T5" fmla="*/ 1 h 285"/>
                  <a:gd name="T6" fmla="*/ 3 w 285"/>
                  <a:gd name="T7" fmla="*/ 3 h 285"/>
                  <a:gd name="T8" fmla="*/ 3 w 285"/>
                  <a:gd name="T9" fmla="*/ 3 h 285"/>
                  <a:gd name="T10" fmla="*/ 2 w 285"/>
                  <a:gd name="T11" fmla="*/ 2 h 285"/>
                  <a:gd name="T12" fmla="*/ 2 w 285"/>
                  <a:gd name="T13" fmla="*/ 2 h 285"/>
                  <a:gd name="T14" fmla="*/ 0 w 285"/>
                  <a:gd name="T15" fmla="*/ 1 h 285"/>
                  <a:gd name="T16" fmla="*/ 0 w 285"/>
                  <a:gd name="T17" fmla="*/ 1 h 285"/>
                  <a:gd name="T18" fmla="*/ 0 w 285"/>
                  <a:gd name="T19" fmla="*/ 0 h 2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5" h="285">
                    <a:moveTo>
                      <a:pt x="0" y="0"/>
                    </a:moveTo>
                    <a:cubicBezTo>
                      <a:pt x="78" y="0"/>
                      <a:pt x="150" y="32"/>
                      <a:pt x="201" y="84"/>
                    </a:cubicBezTo>
                    <a:cubicBezTo>
                      <a:pt x="253" y="135"/>
                      <a:pt x="285" y="207"/>
                      <a:pt x="285" y="285"/>
                    </a:cubicBezTo>
                    <a:lnTo>
                      <a:pt x="208" y="285"/>
                    </a:lnTo>
                    <a:cubicBezTo>
                      <a:pt x="208" y="228"/>
                      <a:pt x="185" y="176"/>
                      <a:pt x="147" y="138"/>
                    </a:cubicBezTo>
                    <a:cubicBezTo>
                      <a:pt x="109" y="100"/>
                      <a:pt x="57" y="77"/>
                      <a:pt x="0" y="7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90" name="Freeform 166">
                <a:extLst>
                  <a:ext uri="{FF2B5EF4-FFF2-40B4-BE49-F238E27FC236}">
                    <a16:creationId xmlns:a16="http://schemas.microsoft.com/office/drawing/2014/main" xmlns="" id="{49FA5FAD-B554-471C-9945-9970BC602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63"/>
                <a:ext cx="59" cy="60"/>
              </a:xfrm>
              <a:custGeom>
                <a:avLst/>
                <a:gdLst>
                  <a:gd name="T0" fmla="*/ 0 w 258"/>
                  <a:gd name="T1" fmla="*/ 0 h 258"/>
                  <a:gd name="T2" fmla="*/ 2 w 258"/>
                  <a:gd name="T3" fmla="*/ 1 h 258"/>
                  <a:gd name="T4" fmla="*/ 2 w 258"/>
                  <a:gd name="T5" fmla="*/ 1 h 258"/>
                  <a:gd name="T6" fmla="*/ 3 w 258"/>
                  <a:gd name="T7" fmla="*/ 3 h 258"/>
                  <a:gd name="T8" fmla="*/ 2 w 258"/>
                  <a:gd name="T9" fmla="*/ 3 h 258"/>
                  <a:gd name="T10" fmla="*/ 2 w 258"/>
                  <a:gd name="T11" fmla="*/ 2 h 258"/>
                  <a:gd name="T12" fmla="*/ 2 w 258"/>
                  <a:gd name="T13" fmla="*/ 2 h 258"/>
                  <a:gd name="T14" fmla="*/ 0 w 258"/>
                  <a:gd name="T15" fmla="*/ 1 h 258"/>
                  <a:gd name="T16" fmla="*/ 0 w 258"/>
                  <a:gd name="T17" fmla="*/ 1 h 258"/>
                  <a:gd name="T18" fmla="*/ 0 w 258"/>
                  <a:gd name="T19" fmla="*/ 0 h 2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8" h="258">
                    <a:moveTo>
                      <a:pt x="0" y="0"/>
                    </a:moveTo>
                    <a:cubicBezTo>
                      <a:pt x="71" y="0"/>
                      <a:pt x="136" y="29"/>
                      <a:pt x="182" y="75"/>
                    </a:cubicBezTo>
                    <a:lnTo>
                      <a:pt x="182" y="76"/>
                    </a:lnTo>
                    <a:cubicBezTo>
                      <a:pt x="229" y="122"/>
                      <a:pt x="258" y="187"/>
                      <a:pt x="258" y="258"/>
                    </a:cubicBezTo>
                    <a:lnTo>
                      <a:pt x="188" y="258"/>
                    </a:lnTo>
                    <a:cubicBezTo>
                      <a:pt x="188" y="206"/>
                      <a:pt x="167" y="159"/>
                      <a:pt x="133" y="125"/>
                    </a:cubicBezTo>
                    <a:cubicBezTo>
                      <a:pt x="99" y="91"/>
                      <a:pt x="52" y="69"/>
                      <a:pt x="0" y="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91" name="Freeform 167">
                <a:extLst>
                  <a:ext uri="{FF2B5EF4-FFF2-40B4-BE49-F238E27FC236}">
                    <a16:creationId xmlns:a16="http://schemas.microsoft.com/office/drawing/2014/main" xmlns="" id="{FC1852AA-D2FC-4BED-9834-6E22F663E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69"/>
                <a:ext cx="53" cy="54"/>
              </a:xfrm>
              <a:custGeom>
                <a:avLst/>
                <a:gdLst>
                  <a:gd name="T0" fmla="*/ 0 w 231"/>
                  <a:gd name="T1" fmla="*/ 0 h 232"/>
                  <a:gd name="T2" fmla="*/ 2 w 231"/>
                  <a:gd name="T3" fmla="*/ 1 h 232"/>
                  <a:gd name="T4" fmla="*/ 2 w 231"/>
                  <a:gd name="T5" fmla="*/ 1 h 232"/>
                  <a:gd name="T6" fmla="*/ 3 w 231"/>
                  <a:gd name="T7" fmla="*/ 3 h 232"/>
                  <a:gd name="T8" fmla="*/ 2 w 231"/>
                  <a:gd name="T9" fmla="*/ 3 h 232"/>
                  <a:gd name="T10" fmla="*/ 1 w 231"/>
                  <a:gd name="T11" fmla="*/ 1 h 232"/>
                  <a:gd name="T12" fmla="*/ 1 w 231"/>
                  <a:gd name="T13" fmla="*/ 1 h 232"/>
                  <a:gd name="T14" fmla="*/ 0 w 231"/>
                  <a:gd name="T15" fmla="*/ 1 h 232"/>
                  <a:gd name="T16" fmla="*/ 0 w 231"/>
                  <a:gd name="T17" fmla="*/ 1 h 232"/>
                  <a:gd name="T18" fmla="*/ 0 w 231"/>
                  <a:gd name="T19" fmla="*/ 0 h 2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232">
                    <a:moveTo>
                      <a:pt x="0" y="0"/>
                    </a:moveTo>
                    <a:cubicBezTo>
                      <a:pt x="64" y="0"/>
                      <a:pt x="122" y="26"/>
                      <a:pt x="164" y="68"/>
                    </a:cubicBezTo>
                    <a:cubicBezTo>
                      <a:pt x="205" y="110"/>
                      <a:pt x="231" y="168"/>
                      <a:pt x="231" y="232"/>
                    </a:cubicBezTo>
                    <a:lnTo>
                      <a:pt x="169" y="232"/>
                    </a:lnTo>
                    <a:cubicBezTo>
                      <a:pt x="169" y="185"/>
                      <a:pt x="150" y="143"/>
                      <a:pt x="119" y="112"/>
                    </a:cubicBezTo>
                    <a:lnTo>
                      <a:pt x="119" y="113"/>
                    </a:lnTo>
                    <a:cubicBezTo>
                      <a:pt x="89" y="82"/>
                      <a:pt x="46" y="63"/>
                      <a:pt x="0" y="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92" name="Freeform 168">
                <a:extLst>
                  <a:ext uri="{FF2B5EF4-FFF2-40B4-BE49-F238E27FC236}">
                    <a16:creationId xmlns:a16="http://schemas.microsoft.com/office/drawing/2014/main" xmlns="" id="{2401BD90-B66B-4F01-9337-67714960D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75"/>
                <a:ext cx="47" cy="48"/>
              </a:xfrm>
              <a:custGeom>
                <a:avLst/>
                <a:gdLst>
                  <a:gd name="T0" fmla="*/ 0 w 205"/>
                  <a:gd name="T1" fmla="*/ 0 h 205"/>
                  <a:gd name="T2" fmla="*/ 2 w 205"/>
                  <a:gd name="T3" fmla="*/ 1 h 205"/>
                  <a:gd name="T4" fmla="*/ 2 w 205"/>
                  <a:gd name="T5" fmla="*/ 1 h 205"/>
                  <a:gd name="T6" fmla="*/ 3 w 205"/>
                  <a:gd name="T7" fmla="*/ 3 h 205"/>
                  <a:gd name="T8" fmla="*/ 2 w 205"/>
                  <a:gd name="T9" fmla="*/ 3 h 205"/>
                  <a:gd name="T10" fmla="*/ 1 w 205"/>
                  <a:gd name="T11" fmla="*/ 1 h 205"/>
                  <a:gd name="T12" fmla="*/ 1 w 205"/>
                  <a:gd name="T13" fmla="*/ 1 h 205"/>
                  <a:gd name="T14" fmla="*/ 0 w 205"/>
                  <a:gd name="T15" fmla="*/ 1 h 205"/>
                  <a:gd name="T16" fmla="*/ 0 w 205"/>
                  <a:gd name="T17" fmla="*/ 1 h 205"/>
                  <a:gd name="T18" fmla="*/ 0 w 205"/>
                  <a:gd name="T19" fmla="*/ 0 h 2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5" h="205">
                    <a:moveTo>
                      <a:pt x="0" y="0"/>
                    </a:moveTo>
                    <a:cubicBezTo>
                      <a:pt x="56" y="0"/>
                      <a:pt x="107" y="23"/>
                      <a:pt x="145" y="60"/>
                    </a:cubicBezTo>
                    <a:cubicBezTo>
                      <a:pt x="182" y="97"/>
                      <a:pt x="205" y="149"/>
                      <a:pt x="205" y="205"/>
                    </a:cubicBezTo>
                    <a:lnTo>
                      <a:pt x="149" y="205"/>
                    </a:lnTo>
                    <a:cubicBezTo>
                      <a:pt x="149" y="164"/>
                      <a:pt x="133" y="126"/>
                      <a:pt x="106" y="99"/>
                    </a:cubicBezTo>
                    <a:lnTo>
                      <a:pt x="105" y="99"/>
                    </a:lnTo>
                    <a:cubicBezTo>
                      <a:pt x="78" y="72"/>
                      <a:pt x="41" y="56"/>
                      <a:pt x="0" y="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93" name="Freeform 169">
                <a:extLst>
                  <a:ext uri="{FF2B5EF4-FFF2-40B4-BE49-F238E27FC236}">
                    <a16:creationId xmlns:a16="http://schemas.microsoft.com/office/drawing/2014/main" xmlns="" id="{5B6874D7-A9BB-45C5-9A14-530EB5611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81"/>
                <a:ext cx="41" cy="42"/>
              </a:xfrm>
              <a:custGeom>
                <a:avLst/>
                <a:gdLst>
                  <a:gd name="T0" fmla="*/ 0 w 178"/>
                  <a:gd name="T1" fmla="*/ 0 h 178"/>
                  <a:gd name="T2" fmla="*/ 2 w 178"/>
                  <a:gd name="T3" fmla="*/ 1 h 178"/>
                  <a:gd name="T4" fmla="*/ 2 w 178"/>
                  <a:gd name="T5" fmla="*/ 1 h 178"/>
                  <a:gd name="T6" fmla="*/ 2 w 178"/>
                  <a:gd name="T7" fmla="*/ 2 h 178"/>
                  <a:gd name="T8" fmla="*/ 2 w 178"/>
                  <a:gd name="T9" fmla="*/ 2 h 178"/>
                  <a:gd name="T10" fmla="*/ 1 w 178"/>
                  <a:gd name="T11" fmla="*/ 1 h 178"/>
                  <a:gd name="T12" fmla="*/ 1 w 178"/>
                  <a:gd name="T13" fmla="*/ 1 h 178"/>
                  <a:gd name="T14" fmla="*/ 0 w 178"/>
                  <a:gd name="T15" fmla="*/ 1 h 178"/>
                  <a:gd name="T16" fmla="*/ 0 w 178"/>
                  <a:gd name="T17" fmla="*/ 1 h 178"/>
                  <a:gd name="T18" fmla="*/ 0 w 178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8" h="178">
                    <a:moveTo>
                      <a:pt x="0" y="0"/>
                    </a:moveTo>
                    <a:cubicBezTo>
                      <a:pt x="49" y="0"/>
                      <a:pt x="93" y="20"/>
                      <a:pt x="126" y="52"/>
                    </a:cubicBezTo>
                    <a:cubicBezTo>
                      <a:pt x="158" y="85"/>
                      <a:pt x="178" y="129"/>
                      <a:pt x="178" y="178"/>
                    </a:cubicBezTo>
                    <a:lnTo>
                      <a:pt x="130" y="178"/>
                    </a:lnTo>
                    <a:cubicBezTo>
                      <a:pt x="130" y="142"/>
                      <a:pt x="115" y="110"/>
                      <a:pt x="92" y="86"/>
                    </a:cubicBezTo>
                    <a:cubicBezTo>
                      <a:pt x="68" y="63"/>
                      <a:pt x="36" y="48"/>
                      <a:pt x="0" y="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94" name="Freeform 170">
                <a:extLst>
                  <a:ext uri="{FF2B5EF4-FFF2-40B4-BE49-F238E27FC236}">
                    <a16:creationId xmlns:a16="http://schemas.microsoft.com/office/drawing/2014/main" xmlns="" id="{4217E7BB-7024-4C16-A40B-4D650E61F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88"/>
                <a:ext cx="34" cy="35"/>
              </a:xfrm>
              <a:custGeom>
                <a:avLst/>
                <a:gdLst>
                  <a:gd name="T0" fmla="*/ 0 w 151"/>
                  <a:gd name="T1" fmla="*/ 0 h 151"/>
                  <a:gd name="T2" fmla="*/ 1 w 151"/>
                  <a:gd name="T3" fmla="*/ 0 h 151"/>
                  <a:gd name="T4" fmla="*/ 1 w 151"/>
                  <a:gd name="T5" fmla="*/ 0 h 151"/>
                  <a:gd name="T6" fmla="*/ 2 w 151"/>
                  <a:gd name="T7" fmla="*/ 2 h 151"/>
                  <a:gd name="T8" fmla="*/ 1 w 151"/>
                  <a:gd name="T9" fmla="*/ 2 h 151"/>
                  <a:gd name="T10" fmla="*/ 1 w 151"/>
                  <a:gd name="T11" fmla="*/ 1 h 151"/>
                  <a:gd name="T12" fmla="*/ 1 w 151"/>
                  <a:gd name="T13" fmla="*/ 1 h 151"/>
                  <a:gd name="T14" fmla="*/ 0 w 151"/>
                  <a:gd name="T15" fmla="*/ 0 h 151"/>
                  <a:gd name="T16" fmla="*/ 0 w 151"/>
                  <a:gd name="T17" fmla="*/ 0 h 151"/>
                  <a:gd name="T18" fmla="*/ 0 w 151"/>
                  <a:gd name="T19" fmla="*/ 0 h 1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1" h="151">
                    <a:moveTo>
                      <a:pt x="0" y="0"/>
                    </a:moveTo>
                    <a:cubicBezTo>
                      <a:pt x="41" y="0"/>
                      <a:pt x="79" y="17"/>
                      <a:pt x="107" y="44"/>
                    </a:cubicBezTo>
                    <a:cubicBezTo>
                      <a:pt x="134" y="72"/>
                      <a:pt x="151" y="109"/>
                      <a:pt x="151" y="151"/>
                    </a:cubicBezTo>
                    <a:lnTo>
                      <a:pt x="110" y="151"/>
                    </a:lnTo>
                    <a:cubicBezTo>
                      <a:pt x="110" y="121"/>
                      <a:pt x="98" y="93"/>
                      <a:pt x="78" y="73"/>
                    </a:cubicBezTo>
                    <a:cubicBezTo>
                      <a:pt x="58" y="53"/>
                      <a:pt x="30" y="41"/>
                      <a:pt x="0" y="4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95" name="Freeform 171">
                <a:extLst>
                  <a:ext uri="{FF2B5EF4-FFF2-40B4-BE49-F238E27FC236}">
                    <a16:creationId xmlns:a16="http://schemas.microsoft.com/office/drawing/2014/main" xmlns="" id="{EB49FA9A-01F2-4189-8CEC-D5E12928F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394"/>
                <a:ext cx="28" cy="29"/>
              </a:xfrm>
              <a:custGeom>
                <a:avLst/>
                <a:gdLst>
                  <a:gd name="T0" fmla="*/ 0 w 124"/>
                  <a:gd name="T1" fmla="*/ 0 h 124"/>
                  <a:gd name="T2" fmla="*/ 1 w 124"/>
                  <a:gd name="T3" fmla="*/ 0 h 124"/>
                  <a:gd name="T4" fmla="*/ 1 w 124"/>
                  <a:gd name="T5" fmla="*/ 0 h 124"/>
                  <a:gd name="T6" fmla="*/ 1 w 124"/>
                  <a:gd name="T7" fmla="*/ 2 h 124"/>
                  <a:gd name="T8" fmla="*/ 1 w 124"/>
                  <a:gd name="T9" fmla="*/ 2 h 124"/>
                  <a:gd name="T10" fmla="*/ 1 w 124"/>
                  <a:gd name="T11" fmla="*/ 1 h 124"/>
                  <a:gd name="T12" fmla="*/ 1 w 124"/>
                  <a:gd name="T13" fmla="*/ 1 h 124"/>
                  <a:gd name="T14" fmla="*/ 0 w 124"/>
                  <a:gd name="T15" fmla="*/ 0 h 124"/>
                  <a:gd name="T16" fmla="*/ 0 w 124"/>
                  <a:gd name="T17" fmla="*/ 0 h 124"/>
                  <a:gd name="T18" fmla="*/ 0 w 124"/>
                  <a:gd name="T19" fmla="*/ 0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4" h="124">
                    <a:moveTo>
                      <a:pt x="0" y="0"/>
                    </a:moveTo>
                    <a:cubicBezTo>
                      <a:pt x="34" y="0"/>
                      <a:pt x="65" y="13"/>
                      <a:pt x="88" y="36"/>
                    </a:cubicBezTo>
                    <a:cubicBezTo>
                      <a:pt x="110" y="59"/>
                      <a:pt x="124" y="90"/>
                      <a:pt x="124" y="124"/>
                    </a:cubicBezTo>
                    <a:lnTo>
                      <a:pt x="91" y="124"/>
                    </a:lnTo>
                    <a:cubicBezTo>
                      <a:pt x="91" y="99"/>
                      <a:pt x="80" y="76"/>
                      <a:pt x="64" y="60"/>
                    </a:cubicBezTo>
                    <a:cubicBezTo>
                      <a:pt x="47" y="43"/>
                      <a:pt x="25" y="33"/>
                      <a:pt x="0" y="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96" name="Freeform 172">
                <a:extLst>
                  <a:ext uri="{FF2B5EF4-FFF2-40B4-BE49-F238E27FC236}">
                    <a16:creationId xmlns:a16="http://schemas.microsoft.com/office/drawing/2014/main" xmlns="" id="{17F166F8-7811-4585-943B-15C449A1F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400"/>
                <a:ext cx="22" cy="23"/>
              </a:xfrm>
              <a:custGeom>
                <a:avLst/>
                <a:gdLst>
                  <a:gd name="T0" fmla="*/ 0 w 98"/>
                  <a:gd name="T1" fmla="*/ 0 h 98"/>
                  <a:gd name="T2" fmla="*/ 1 w 98"/>
                  <a:gd name="T3" fmla="*/ 0 h 98"/>
                  <a:gd name="T4" fmla="*/ 1 w 98"/>
                  <a:gd name="T5" fmla="*/ 0 h 98"/>
                  <a:gd name="T6" fmla="*/ 1 w 98"/>
                  <a:gd name="T7" fmla="*/ 1 h 98"/>
                  <a:gd name="T8" fmla="*/ 1 w 98"/>
                  <a:gd name="T9" fmla="*/ 1 h 98"/>
                  <a:gd name="T10" fmla="*/ 1 w 98"/>
                  <a:gd name="T11" fmla="*/ 1 h 98"/>
                  <a:gd name="T12" fmla="*/ 0 w 98"/>
                  <a:gd name="T13" fmla="*/ 1 h 98"/>
                  <a:gd name="T14" fmla="*/ 0 w 98"/>
                  <a:gd name="T15" fmla="*/ 1 h 98"/>
                  <a:gd name="T16" fmla="*/ 0 w 98"/>
                  <a:gd name="T17" fmla="*/ 1 h 98"/>
                  <a:gd name="T18" fmla="*/ 0 w 98"/>
                  <a:gd name="T19" fmla="*/ 0 h 98"/>
                  <a:gd name="T20" fmla="*/ 0 w 98"/>
                  <a:gd name="T21" fmla="*/ 0 h 98"/>
                  <a:gd name="T22" fmla="*/ 0 w 98"/>
                  <a:gd name="T23" fmla="*/ 0 h 98"/>
                  <a:gd name="T24" fmla="*/ 0 w 98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8" h="98">
                    <a:moveTo>
                      <a:pt x="0" y="0"/>
                    </a:moveTo>
                    <a:cubicBezTo>
                      <a:pt x="27" y="0"/>
                      <a:pt x="51" y="11"/>
                      <a:pt x="69" y="29"/>
                    </a:cubicBezTo>
                    <a:cubicBezTo>
                      <a:pt x="87" y="47"/>
                      <a:pt x="98" y="71"/>
                      <a:pt x="98" y="98"/>
                    </a:cubicBezTo>
                    <a:lnTo>
                      <a:pt x="85" y="98"/>
                    </a:lnTo>
                    <a:lnTo>
                      <a:pt x="71" y="98"/>
                    </a:lnTo>
                    <a:lnTo>
                      <a:pt x="0" y="98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97" name="Freeform 173">
                <a:extLst>
                  <a:ext uri="{FF2B5EF4-FFF2-40B4-BE49-F238E27FC236}">
                    <a16:creationId xmlns:a16="http://schemas.microsoft.com/office/drawing/2014/main" xmlns="" id="{AA541EA0-4160-4164-B004-EB726A791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406"/>
                <a:ext cx="16" cy="17"/>
              </a:xfrm>
              <a:custGeom>
                <a:avLst/>
                <a:gdLst>
                  <a:gd name="T0" fmla="*/ 0 w 71"/>
                  <a:gd name="T1" fmla="*/ 0 h 71"/>
                  <a:gd name="T2" fmla="*/ 0 w 71"/>
                  <a:gd name="T3" fmla="*/ 0 h 71"/>
                  <a:gd name="T4" fmla="*/ 0 w 71"/>
                  <a:gd name="T5" fmla="*/ 0 h 71"/>
                  <a:gd name="T6" fmla="*/ 1 w 71"/>
                  <a:gd name="T7" fmla="*/ 1 h 71"/>
                  <a:gd name="T8" fmla="*/ 1 w 71"/>
                  <a:gd name="T9" fmla="*/ 1 h 71"/>
                  <a:gd name="T10" fmla="*/ 1 w 71"/>
                  <a:gd name="T11" fmla="*/ 1 h 71"/>
                  <a:gd name="T12" fmla="*/ 0 w 71"/>
                  <a:gd name="T13" fmla="*/ 1 h 71"/>
                  <a:gd name="T14" fmla="*/ 0 w 71"/>
                  <a:gd name="T15" fmla="*/ 1 h 71"/>
                  <a:gd name="T16" fmla="*/ 0 w 71"/>
                  <a:gd name="T17" fmla="*/ 1 h 71"/>
                  <a:gd name="T18" fmla="*/ 0 w 71"/>
                  <a:gd name="T19" fmla="*/ 0 h 71"/>
                  <a:gd name="T20" fmla="*/ 0 w 71"/>
                  <a:gd name="T21" fmla="*/ 0 h 71"/>
                  <a:gd name="T22" fmla="*/ 0 w 71"/>
                  <a:gd name="T23" fmla="*/ 0 h 71"/>
                  <a:gd name="T24" fmla="*/ 0 w 71"/>
                  <a:gd name="T25" fmla="*/ 0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19" y="0"/>
                      <a:pt x="37" y="8"/>
                      <a:pt x="50" y="21"/>
                    </a:cubicBezTo>
                    <a:cubicBezTo>
                      <a:pt x="63" y="34"/>
                      <a:pt x="71" y="51"/>
                      <a:pt x="71" y="71"/>
                    </a:cubicBezTo>
                    <a:lnTo>
                      <a:pt x="61" y="71"/>
                    </a:lnTo>
                    <a:lnTo>
                      <a:pt x="52" y="71"/>
                    </a:lnTo>
                    <a:lnTo>
                      <a:pt x="0" y="7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98" name="Freeform 174">
                <a:extLst>
                  <a:ext uri="{FF2B5EF4-FFF2-40B4-BE49-F238E27FC236}">
                    <a16:creationId xmlns:a16="http://schemas.microsoft.com/office/drawing/2014/main" xmlns="" id="{C06E83D4-3BC3-4F99-A419-7170E6F7C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412"/>
                <a:ext cx="10" cy="11"/>
              </a:xfrm>
              <a:custGeom>
                <a:avLst/>
                <a:gdLst>
                  <a:gd name="T0" fmla="*/ 0 w 44"/>
                  <a:gd name="T1" fmla="*/ 0 h 45"/>
                  <a:gd name="T2" fmla="*/ 0 w 44"/>
                  <a:gd name="T3" fmla="*/ 0 h 45"/>
                  <a:gd name="T4" fmla="*/ 0 w 44"/>
                  <a:gd name="T5" fmla="*/ 0 h 45"/>
                  <a:gd name="T6" fmla="*/ 0 w 44"/>
                  <a:gd name="T7" fmla="*/ 1 h 45"/>
                  <a:gd name="T8" fmla="*/ 0 w 44"/>
                  <a:gd name="T9" fmla="*/ 1 h 45"/>
                  <a:gd name="T10" fmla="*/ 0 w 44"/>
                  <a:gd name="T11" fmla="*/ 0 h 45"/>
                  <a:gd name="T12" fmla="*/ 0 w 44"/>
                  <a:gd name="T13" fmla="*/ 0 h 45"/>
                  <a:gd name="T14" fmla="*/ 0 w 44"/>
                  <a:gd name="T15" fmla="*/ 0 h 45"/>
                  <a:gd name="T16" fmla="*/ 0 w 44"/>
                  <a:gd name="T17" fmla="*/ 0 h 45"/>
                  <a:gd name="T18" fmla="*/ 0 w 44"/>
                  <a:gd name="T19" fmla="*/ 0 h 45"/>
                  <a:gd name="T20" fmla="*/ 0 w 44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45">
                    <a:moveTo>
                      <a:pt x="0" y="0"/>
                    </a:moveTo>
                    <a:cubicBezTo>
                      <a:pt x="12" y="0"/>
                      <a:pt x="23" y="5"/>
                      <a:pt x="31" y="14"/>
                    </a:cubicBezTo>
                    <a:cubicBezTo>
                      <a:pt x="39" y="22"/>
                      <a:pt x="44" y="33"/>
                      <a:pt x="44" y="45"/>
                    </a:cubicBezTo>
                    <a:lnTo>
                      <a:pt x="0" y="4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799" name="Freeform 175">
                <a:extLst>
                  <a:ext uri="{FF2B5EF4-FFF2-40B4-BE49-F238E27FC236}">
                    <a16:creationId xmlns:a16="http://schemas.microsoft.com/office/drawing/2014/main" xmlns="" id="{57C8FD1A-9936-41C9-AFD9-3AB925DD5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418"/>
                <a:ext cx="4" cy="5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w 18"/>
                  <a:gd name="T11" fmla="*/ 0 h 18"/>
                  <a:gd name="T12" fmla="*/ 0 w 18"/>
                  <a:gd name="T13" fmla="*/ 0 h 18"/>
                  <a:gd name="T14" fmla="*/ 0 w 18"/>
                  <a:gd name="T15" fmla="*/ 0 h 18"/>
                  <a:gd name="T16" fmla="*/ 0 w 18"/>
                  <a:gd name="T17" fmla="*/ 0 h 18"/>
                  <a:gd name="T18" fmla="*/ 0 w 18"/>
                  <a:gd name="T19" fmla="*/ 0 h 18"/>
                  <a:gd name="T20" fmla="*/ 0 w 18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cubicBezTo>
                      <a:pt x="5" y="0"/>
                      <a:pt x="9" y="2"/>
                      <a:pt x="12" y="5"/>
                    </a:cubicBezTo>
                    <a:cubicBezTo>
                      <a:pt x="16" y="9"/>
                      <a:pt x="18" y="13"/>
                      <a:pt x="18" y="18"/>
                    </a:cubicBezTo>
                    <a:lnTo>
                      <a:pt x="0" y="18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800" name="Rectangle 176">
                <a:extLst>
                  <a:ext uri="{FF2B5EF4-FFF2-40B4-BE49-F238E27FC236}">
                    <a16:creationId xmlns:a16="http://schemas.microsoft.com/office/drawing/2014/main" xmlns="" id="{D1BB43D0-D363-4A61-8F55-3DC85F5FA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44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801" name="Rectangle 177">
                <a:extLst>
                  <a:ext uri="{FF2B5EF4-FFF2-40B4-BE49-F238E27FC236}">
                    <a16:creationId xmlns:a16="http://schemas.microsoft.com/office/drawing/2014/main" xmlns="" id="{8C3524D1-E992-4475-99B3-73BC9E200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57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802" name="Rectangle 178">
                <a:extLst>
                  <a:ext uri="{FF2B5EF4-FFF2-40B4-BE49-F238E27FC236}">
                    <a16:creationId xmlns:a16="http://schemas.microsoft.com/office/drawing/2014/main" xmlns="" id="{BABDB7EF-5CCE-4422-B451-9F537371E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69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803" name="Rectangle 179">
                <a:extLst>
                  <a:ext uri="{FF2B5EF4-FFF2-40B4-BE49-F238E27FC236}">
                    <a16:creationId xmlns:a16="http://schemas.microsoft.com/office/drawing/2014/main" xmlns="" id="{A602DB0C-CED2-4CCB-B0A0-609641590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81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804" name="Rectangle 180">
                <a:extLst>
                  <a:ext uri="{FF2B5EF4-FFF2-40B4-BE49-F238E27FC236}">
                    <a16:creationId xmlns:a16="http://schemas.microsoft.com/office/drawing/2014/main" xmlns="" id="{C737D345-D766-4D55-9CB0-B53BAA94E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94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805" name="Rectangle 181">
                <a:extLst>
                  <a:ext uri="{FF2B5EF4-FFF2-40B4-BE49-F238E27FC236}">
                    <a16:creationId xmlns:a16="http://schemas.microsoft.com/office/drawing/2014/main" xmlns="" id="{631FEDF6-B4F9-4B57-BA97-2F558984B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406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806" name="Rectangle 182">
                <a:extLst>
                  <a:ext uri="{FF2B5EF4-FFF2-40B4-BE49-F238E27FC236}">
                    <a16:creationId xmlns:a16="http://schemas.microsoft.com/office/drawing/2014/main" xmlns="" id="{52C2046A-49E0-4AFB-B278-D20422864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51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807" name="Rectangle 183">
                <a:extLst>
                  <a:ext uri="{FF2B5EF4-FFF2-40B4-BE49-F238E27FC236}">
                    <a16:creationId xmlns:a16="http://schemas.microsoft.com/office/drawing/2014/main" xmlns="" id="{48951F80-0081-4ECC-92AE-9A275BF29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63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808" name="Rectangle 184">
                <a:extLst>
                  <a:ext uri="{FF2B5EF4-FFF2-40B4-BE49-F238E27FC236}">
                    <a16:creationId xmlns:a16="http://schemas.microsoft.com/office/drawing/2014/main" xmlns="" id="{8D69525A-823A-45B3-8EB7-BA1DEE02B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75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809" name="Rectangle 185">
                <a:extLst>
                  <a:ext uri="{FF2B5EF4-FFF2-40B4-BE49-F238E27FC236}">
                    <a16:creationId xmlns:a16="http://schemas.microsoft.com/office/drawing/2014/main" xmlns="" id="{6F31FF3D-EBB6-4ED5-A836-A14DF8EEB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88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810" name="Rectangle 186">
                <a:extLst>
                  <a:ext uri="{FF2B5EF4-FFF2-40B4-BE49-F238E27FC236}">
                    <a16:creationId xmlns:a16="http://schemas.microsoft.com/office/drawing/2014/main" xmlns="" id="{7824F4ED-F266-40C9-B72F-5DA4C1514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400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811" name="Rectangle 187">
                <a:extLst>
                  <a:ext uri="{FF2B5EF4-FFF2-40B4-BE49-F238E27FC236}">
                    <a16:creationId xmlns:a16="http://schemas.microsoft.com/office/drawing/2014/main" xmlns="" id="{F7C0762A-F3B1-4F40-9D2E-B4175DD8C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412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812" name="Rectangle 188">
                <a:extLst>
                  <a:ext uri="{FF2B5EF4-FFF2-40B4-BE49-F238E27FC236}">
                    <a16:creationId xmlns:a16="http://schemas.microsoft.com/office/drawing/2014/main" xmlns="" id="{AF915D42-6EF1-45A3-9B6C-3312D278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418"/>
                <a:ext cx="356" cy="5"/>
              </a:xfrm>
              <a:prstGeom prst="rect">
                <a:avLst/>
              </a:pr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813" name="Freeform 189">
                <a:extLst>
                  <a:ext uri="{FF2B5EF4-FFF2-40B4-BE49-F238E27FC236}">
                    <a16:creationId xmlns:a16="http://schemas.microsoft.com/office/drawing/2014/main" xmlns="" id="{054C9150-045E-4987-8DF0-15389FC20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344"/>
                <a:ext cx="78" cy="79"/>
              </a:xfrm>
              <a:custGeom>
                <a:avLst/>
                <a:gdLst>
                  <a:gd name="T0" fmla="*/ 4 w 339"/>
                  <a:gd name="T1" fmla="*/ 0 h 339"/>
                  <a:gd name="T2" fmla="*/ 1 w 339"/>
                  <a:gd name="T3" fmla="*/ 1 h 339"/>
                  <a:gd name="T4" fmla="*/ 1 w 339"/>
                  <a:gd name="T5" fmla="*/ 1 h 339"/>
                  <a:gd name="T6" fmla="*/ 0 w 339"/>
                  <a:gd name="T7" fmla="*/ 4 h 339"/>
                  <a:gd name="T8" fmla="*/ 1 w 339"/>
                  <a:gd name="T9" fmla="*/ 4 h 339"/>
                  <a:gd name="T10" fmla="*/ 2 w 339"/>
                  <a:gd name="T11" fmla="*/ 2 h 339"/>
                  <a:gd name="T12" fmla="*/ 2 w 339"/>
                  <a:gd name="T13" fmla="*/ 2 h 339"/>
                  <a:gd name="T14" fmla="*/ 4 w 339"/>
                  <a:gd name="T15" fmla="*/ 1 h 339"/>
                  <a:gd name="T16" fmla="*/ 4 w 339"/>
                  <a:gd name="T17" fmla="*/ 1 h 339"/>
                  <a:gd name="T18" fmla="*/ 4 w 339"/>
                  <a:gd name="T19" fmla="*/ 0 h 3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339">
                    <a:moveTo>
                      <a:pt x="339" y="0"/>
                    </a:moveTo>
                    <a:cubicBezTo>
                      <a:pt x="246" y="0"/>
                      <a:pt x="161" y="38"/>
                      <a:pt x="100" y="100"/>
                    </a:cubicBezTo>
                    <a:cubicBezTo>
                      <a:pt x="38" y="161"/>
                      <a:pt x="0" y="246"/>
                      <a:pt x="0" y="339"/>
                    </a:cubicBezTo>
                    <a:lnTo>
                      <a:pt x="92" y="339"/>
                    </a:lnTo>
                    <a:cubicBezTo>
                      <a:pt x="92" y="271"/>
                      <a:pt x="120" y="209"/>
                      <a:pt x="164" y="164"/>
                    </a:cubicBezTo>
                    <a:cubicBezTo>
                      <a:pt x="209" y="120"/>
                      <a:pt x="271" y="92"/>
                      <a:pt x="339" y="92"/>
                    </a:cubicBez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814" name="Freeform 190">
                <a:extLst>
                  <a:ext uri="{FF2B5EF4-FFF2-40B4-BE49-F238E27FC236}">
                    <a16:creationId xmlns:a16="http://schemas.microsoft.com/office/drawing/2014/main" xmlns="" id="{31AA9C45-7618-41FC-A6C4-09682C4E1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" y="2351"/>
                <a:ext cx="71" cy="72"/>
              </a:xfrm>
              <a:custGeom>
                <a:avLst/>
                <a:gdLst>
                  <a:gd name="T0" fmla="*/ 4 w 312"/>
                  <a:gd name="T1" fmla="*/ 0 h 312"/>
                  <a:gd name="T2" fmla="*/ 1 w 312"/>
                  <a:gd name="T3" fmla="*/ 1 h 312"/>
                  <a:gd name="T4" fmla="*/ 1 w 312"/>
                  <a:gd name="T5" fmla="*/ 1 h 312"/>
                  <a:gd name="T6" fmla="*/ 0 w 312"/>
                  <a:gd name="T7" fmla="*/ 4 h 312"/>
                  <a:gd name="T8" fmla="*/ 1 w 312"/>
                  <a:gd name="T9" fmla="*/ 4 h 312"/>
                  <a:gd name="T10" fmla="*/ 2 w 312"/>
                  <a:gd name="T11" fmla="*/ 2 h 312"/>
                  <a:gd name="T12" fmla="*/ 2 w 312"/>
                  <a:gd name="T13" fmla="*/ 2 h 312"/>
                  <a:gd name="T14" fmla="*/ 4 w 312"/>
                  <a:gd name="T15" fmla="*/ 1 h 312"/>
                  <a:gd name="T16" fmla="*/ 4 w 312"/>
                  <a:gd name="T17" fmla="*/ 1 h 312"/>
                  <a:gd name="T18" fmla="*/ 4 w 312"/>
                  <a:gd name="T19" fmla="*/ 0 h 3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2" h="312">
                    <a:moveTo>
                      <a:pt x="312" y="0"/>
                    </a:moveTo>
                    <a:cubicBezTo>
                      <a:pt x="226" y="0"/>
                      <a:pt x="148" y="35"/>
                      <a:pt x="92" y="92"/>
                    </a:cubicBezTo>
                    <a:cubicBezTo>
                      <a:pt x="35" y="148"/>
                      <a:pt x="0" y="226"/>
                      <a:pt x="0" y="312"/>
                    </a:cubicBezTo>
                    <a:lnTo>
                      <a:pt x="84" y="312"/>
                    </a:lnTo>
                    <a:cubicBezTo>
                      <a:pt x="84" y="249"/>
                      <a:pt x="110" y="192"/>
                      <a:pt x="151" y="151"/>
                    </a:cubicBezTo>
                    <a:cubicBezTo>
                      <a:pt x="192" y="110"/>
                      <a:pt x="249" y="84"/>
                      <a:pt x="312" y="84"/>
                    </a:cubicBez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815" name="Freeform 191">
                <a:extLst>
                  <a:ext uri="{FF2B5EF4-FFF2-40B4-BE49-F238E27FC236}">
                    <a16:creationId xmlns:a16="http://schemas.microsoft.com/office/drawing/2014/main" xmlns="" id="{E3D5D144-F647-43A8-8AD9-CABA77648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5" y="2357"/>
                <a:ext cx="65" cy="66"/>
              </a:xfrm>
              <a:custGeom>
                <a:avLst/>
                <a:gdLst>
                  <a:gd name="T0" fmla="*/ 3 w 285"/>
                  <a:gd name="T1" fmla="*/ 0 h 285"/>
                  <a:gd name="T2" fmla="*/ 1 w 285"/>
                  <a:gd name="T3" fmla="*/ 1 h 285"/>
                  <a:gd name="T4" fmla="*/ 1 w 285"/>
                  <a:gd name="T5" fmla="*/ 1 h 285"/>
                  <a:gd name="T6" fmla="*/ 0 w 285"/>
                  <a:gd name="T7" fmla="*/ 3 h 285"/>
                  <a:gd name="T8" fmla="*/ 1 w 285"/>
                  <a:gd name="T9" fmla="*/ 3 h 285"/>
                  <a:gd name="T10" fmla="*/ 2 w 285"/>
                  <a:gd name="T11" fmla="*/ 2 h 285"/>
                  <a:gd name="T12" fmla="*/ 2 w 285"/>
                  <a:gd name="T13" fmla="*/ 2 h 285"/>
                  <a:gd name="T14" fmla="*/ 3 w 285"/>
                  <a:gd name="T15" fmla="*/ 1 h 285"/>
                  <a:gd name="T16" fmla="*/ 3 w 285"/>
                  <a:gd name="T17" fmla="*/ 1 h 285"/>
                  <a:gd name="T18" fmla="*/ 3 w 285"/>
                  <a:gd name="T19" fmla="*/ 0 h 2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5" h="285">
                    <a:moveTo>
                      <a:pt x="285" y="0"/>
                    </a:moveTo>
                    <a:cubicBezTo>
                      <a:pt x="207" y="0"/>
                      <a:pt x="135" y="32"/>
                      <a:pt x="84" y="84"/>
                    </a:cubicBezTo>
                    <a:cubicBezTo>
                      <a:pt x="32" y="135"/>
                      <a:pt x="0" y="207"/>
                      <a:pt x="0" y="285"/>
                    </a:cubicBezTo>
                    <a:lnTo>
                      <a:pt x="77" y="285"/>
                    </a:lnTo>
                    <a:cubicBezTo>
                      <a:pt x="77" y="228"/>
                      <a:pt x="100" y="176"/>
                      <a:pt x="138" y="138"/>
                    </a:cubicBezTo>
                    <a:cubicBezTo>
                      <a:pt x="176" y="100"/>
                      <a:pt x="228" y="77"/>
                      <a:pt x="285" y="77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816" name="Freeform 192">
                <a:extLst>
                  <a:ext uri="{FF2B5EF4-FFF2-40B4-BE49-F238E27FC236}">
                    <a16:creationId xmlns:a16="http://schemas.microsoft.com/office/drawing/2014/main" xmlns="" id="{CCC71C17-BB69-4168-B5A2-5B120BD83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363"/>
                <a:ext cx="59" cy="60"/>
              </a:xfrm>
              <a:custGeom>
                <a:avLst/>
                <a:gdLst>
                  <a:gd name="T0" fmla="*/ 3 w 258"/>
                  <a:gd name="T1" fmla="*/ 0 h 258"/>
                  <a:gd name="T2" fmla="*/ 1 w 258"/>
                  <a:gd name="T3" fmla="*/ 1 h 258"/>
                  <a:gd name="T4" fmla="*/ 1 w 258"/>
                  <a:gd name="T5" fmla="*/ 1 h 258"/>
                  <a:gd name="T6" fmla="*/ 0 w 258"/>
                  <a:gd name="T7" fmla="*/ 3 h 258"/>
                  <a:gd name="T8" fmla="*/ 1 w 258"/>
                  <a:gd name="T9" fmla="*/ 3 h 258"/>
                  <a:gd name="T10" fmla="*/ 2 w 258"/>
                  <a:gd name="T11" fmla="*/ 2 h 258"/>
                  <a:gd name="T12" fmla="*/ 2 w 258"/>
                  <a:gd name="T13" fmla="*/ 2 h 258"/>
                  <a:gd name="T14" fmla="*/ 3 w 258"/>
                  <a:gd name="T15" fmla="*/ 1 h 258"/>
                  <a:gd name="T16" fmla="*/ 3 w 258"/>
                  <a:gd name="T17" fmla="*/ 1 h 258"/>
                  <a:gd name="T18" fmla="*/ 3 w 258"/>
                  <a:gd name="T19" fmla="*/ 0 h 2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8" h="258">
                    <a:moveTo>
                      <a:pt x="258" y="0"/>
                    </a:moveTo>
                    <a:cubicBezTo>
                      <a:pt x="187" y="0"/>
                      <a:pt x="122" y="29"/>
                      <a:pt x="76" y="75"/>
                    </a:cubicBezTo>
                    <a:lnTo>
                      <a:pt x="76" y="76"/>
                    </a:lnTo>
                    <a:cubicBezTo>
                      <a:pt x="29" y="122"/>
                      <a:pt x="0" y="187"/>
                      <a:pt x="0" y="258"/>
                    </a:cubicBezTo>
                    <a:lnTo>
                      <a:pt x="70" y="258"/>
                    </a:lnTo>
                    <a:cubicBezTo>
                      <a:pt x="70" y="206"/>
                      <a:pt x="91" y="159"/>
                      <a:pt x="125" y="125"/>
                    </a:cubicBezTo>
                    <a:cubicBezTo>
                      <a:pt x="159" y="91"/>
                      <a:pt x="206" y="69"/>
                      <a:pt x="258" y="69"/>
                    </a:cubicBez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817" name="Freeform 193">
                <a:extLst>
                  <a:ext uri="{FF2B5EF4-FFF2-40B4-BE49-F238E27FC236}">
                    <a16:creationId xmlns:a16="http://schemas.microsoft.com/office/drawing/2014/main" xmlns="" id="{AED8B64D-E93D-479A-8FDE-40B388F19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369"/>
                <a:ext cx="53" cy="54"/>
              </a:xfrm>
              <a:custGeom>
                <a:avLst/>
                <a:gdLst>
                  <a:gd name="T0" fmla="*/ 3 w 231"/>
                  <a:gd name="T1" fmla="*/ 0 h 232"/>
                  <a:gd name="T2" fmla="*/ 1 w 231"/>
                  <a:gd name="T3" fmla="*/ 1 h 232"/>
                  <a:gd name="T4" fmla="*/ 1 w 231"/>
                  <a:gd name="T5" fmla="*/ 1 h 232"/>
                  <a:gd name="T6" fmla="*/ 0 w 231"/>
                  <a:gd name="T7" fmla="*/ 3 h 232"/>
                  <a:gd name="T8" fmla="*/ 1 w 231"/>
                  <a:gd name="T9" fmla="*/ 3 h 232"/>
                  <a:gd name="T10" fmla="*/ 1 w 231"/>
                  <a:gd name="T11" fmla="*/ 1 h 232"/>
                  <a:gd name="T12" fmla="*/ 1 w 231"/>
                  <a:gd name="T13" fmla="*/ 1 h 232"/>
                  <a:gd name="T14" fmla="*/ 3 w 231"/>
                  <a:gd name="T15" fmla="*/ 1 h 232"/>
                  <a:gd name="T16" fmla="*/ 3 w 231"/>
                  <a:gd name="T17" fmla="*/ 1 h 232"/>
                  <a:gd name="T18" fmla="*/ 3 w 231"/>
                  <a:gd name="T19" fmla="*/ 0 h 2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232">
                    <a:moveTo>
                      <a:pt x="231" y="0"/>
                    </a:moveTo>
                    <a:cubicBezTo>
                      <a:pt x="167" y="0"/>
                      <a:pt x="109" y="26"/>
                      <a:pt x="67" y="68"/>
                    </a:cubicBezTo>
                    <a:cubicBezTo>
                      <a:pt x="26" y="110"/>
                      <a:pt x="0" y="168"/>
                      <a:pt x="0" y="232"/>
                    </a:cubicBezTo>
                    <a:lnTo>
                      <a:pt x="62" y="232"/>
                    </a:lnTo>
                    <a:cubicBezTo>
                      <a:pt x="62" y="185"/>
                      <a:pt x="81" y="143"/>
                      <a:pt x="112" y="112"/>
                    </a:cubicBezTo>
                    <a:lnTo>
                      <a:pt x="112" y="113"/>
                    </a:lnTo>
                    <a:cubicBezTo>
                      <a:pt x="142" y="82"/>
                      <a:pt x="185" y="63"/>
                      <a:pt x="231" y="63"/>
                    </a:cubicBez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818" name="Freeform 194">
                <a:extLst>
                  <a:ext uri="{FF2B5EF4-FFF2-40B4-BE49-F238E27FC236}">
                    <a16:creationId xmlns:a16="http://schemas.microsoft.com/office/drawing/2014/main" xmlns="" id="{63BC7066-A323-4909-BEAA-38BA5F1EB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375"/>
                <a:ext cx="47" cy="48"/>
              </a:xfrm>
              <a:custGeom>
                <a:avLst/>
                <a:gdLst>
                  <a:gd name="T0" fmla="*/ 3 w 205"/>
                  <a:gd name="T1" fmla="*/ 0 h 205"/>
                  <a:gd name="T2" fmla="*/ 1 w 205"/>
                  <a:gd name="T3" fmla="*/ 1 h 205"/>
                  <a:gd name="T4" fmla="*/ 1 w 205"/>
                  <a:gd name="T5" fmla="*/ 1 h 205"/>
                  <a:gd name="T6" fmla="*/ 0 w 205"/>
                  <a:gd name="T7" fmla="*/ 3 h 205"/>
                  <a:gd name="T8" fmla="*/ 1 w 205"/>
                  <a:gd name="T9" fmla="*/ 3 h 205"/>
                  <a:gd name="T10" fmla="*/ 1 w 205"/>
                  <a:gd name="T11" fmla="*/ 1 h 205"/>
                  <a:gd name="T12" fmla="*/ 1 w 205"/>
                  <a:gd name="T13" fmla="*/ 1 h 205"/>
                  <a:gd name="T14" fmla="*/ 3 w 205"/>
                  <a:gd name="T15" fmla="*/ 1 h 205"/>
                  <a:gd name="T16" fmla="*/ 3 w 205"/>
                  <a:gd name="T17" fmla="*/ 1 h 205"/>
                  <a:gd name="T18" fmla="*/ 3 w 205"/>
                  <a:gd name="T19" fmla="*/ 0 h 2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5" h="205">
                    <a:moveTo>
                      <a:pt x="205" y="0"/>
                    </a:moveTo>
                    <a:cubicBezTo>
                      <a:pt x="149" y="0"/>
                      <a:pt x="98" y="23"/>
                      <a:pt x="60" y="60"/>
                    </a:cubicBezTo>
                    <a:cubicBezTo>
                      <a:pt x="23" y="97"/>
                      <a:pt x="0" y="149"/>
                      <a:pt x="0" y="205"/>
                    </a:cubicBezTo>
                    <a:lnTo>
                      <a:pt x="56" y="205"/>
                    </a:lnTo>
                    <a:cubicBezTo>
                      <a:pt x="56" y="164"/>
                      <a:pt x="72" y="126"/>
                      <a:pt x="99" y="99"/>
                    </a:cubicBezTo>
                    <a:lnTo>
                      <a:pt x="100" y="99"/>
                    </a:lnTo>
                    <a:cubicBezTo>
                      <a:pt x="127" y="72"/>
                      <a:pt x="164" y="56"/>
                      <a:pt x="205" y="5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819" name="Freeform 195">
                <a:extLst>
                  <a:ext uri="{FF2B5EF4-FFF2-40B4-BE49-F238E27FC236}">
                    <a16:creationId xmlns:a16="http://schemas.microsoft.com/office/drawing/2014/main" xmlns="" id="{EDC9AA0C-36AC-420C-B31C-F02EAE5FF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381"/>
                <a:ext cx="41" cy="42"/>
              </a:xfrm>
              <a:custGeom>
                <a:avLst/>
                <a:gdLst>
                  <a:gd name="T0" fmla="*/ 2 w 178"/>
                  <a:gd name="T1" fmla="*/ 0 h 178"/>
                  <a:gd name="T2" fmla="*/ 1 w 178"/>
                  <a:gd name="T3" fmla="*/ 1 h 178"/>
                  <a:gd name="T4" fmla="*/ 1 w 178"/>
                  <a:gd name="T5" fmla="*/ 1 h 178"/>
                  <a:gd name="T6" fmla="*/ 0 w 178"/>
                  <a:gd name="T7" fmla="*/ 2 h 178"/>
                  <a:gd name="T8" fmla="*/ 1 w 178"/>
                  <a:gd name="T9" fmla="*/ 2 h 178"/>
                  <a:gd name="T10" fmla="*/ 1 w 178"/>
                  <a:gd name="T11" fmla="*/ 1 h 178"/>
                  <a:gd name="T12" fmla="*/ 1 w 178"/>
                  <a:gd name="T13" fmla="*/ 1 h 178"/>
                  <a:gd name="T14" fmla="*/ 2 w 178"/>
                  <a:gd name="T15" fmla="*/ 1 h 178"/>
                  <a:gd name="T16" fmla="*/ 2 w 178"/>
                  <a:gd name="T17" fmla="*/ 1 h 178"/>
                  <a:gd name="T18" fmla="*/ 2 w 178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8" h="178">
                    <a:moveTo>
                      <a:pt x="178" y="0"/>
                    </a:moveTo>
                    <a:cubicBezTo>
                      <a:pt x="129" y="0"/>
                      <a:pt x="85" y="20"/>
                      <a:pt x="52" y="52"/>
                    </a:cubicBezTo>
                    <a:cubicBezTo>
                      <a:pt x="20" y="85"/>
                      <a:pt x="0" y="129"/>
                      <a:pt x="0" y="178"/>
                    </a:cubicBezTo>
                    <a:lnTo>
                      <a:pt x="48" y="178"/>
                    </a:lnTo>
                    <a:cubicBezTo>
                      <a:pt x="48" y="142"/>
                      <a:pt x="63" y="110"/>
                      <a:pt x="86" y="86"/>
                    </a:cubicBezTo>
                    <a:cubicBezTo>
                      <a:pt x="110" y="63"/>
                      <a:pt x="142" y="48"/>
                      <a:pt x="178" y="48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820" name="Freeform 196">
                <a:extLst>
                  <a:ext uri="{FF2B5EF4-FFF2-40B4-BE49-F238E27FC236}">
                    <a16:creationId xmlns:a16="http://schemas.microsoft.com/office/drawing/2014/main" xmlns="" id="{F499DE1F-39C1-45B0-8642-1D59EB3E4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388"/>
                <a:ext cx="34" cy="35"/>
              </a:xfrm>
              <a:custGeom>
                <a:avLst/>
                <a:gdLst>
                  <a:gd name="T0" fmla="*/ 2 w 151"/>
                  <a:gd name="T1" fmla="*/ 0 h 151"/>
                  <a:gd name="T2" fmla="*/ 0 w 151"/>
                  <a:gd name="T3" fmla="*/ 0 h 151"/>
                  <a:gd name="T4" fmla="*/ 0 w 151"/>
                  <a:gd name="T5" fmla="*/ 0 h 151"/>
                  <a:gd name="T6" fmla="*/ 0 w 151"/>
                  <a:gd name="T7" fmla="*/ 2 h 151"/>
                  <a:gd name="T8" fmla="*/ 0 w 151"/>
                  <a:gd name="T9" fmla="*/ 2 h 151"/>
                  <a:gd name="T10" fmla="*/ 1 w 151"/>
                  <a:gd name="T11" fmla="*/ 1 h 151"/>
                  <a:gd name="T12" fmla="*/ 1 w 151"/>
                  <a:gd name="T13" fmla="*/ 1 h 151"/>
                  <a:gd name="T14" fmla="*/ 2 w 151"/>
                  <a:gd name="T15" fmla="*/ 0 h 151"/>
                  <a:gd name="T16" fmla="*/ 2 w 151"/>
                  <a:gd name="T17" fmla="*/ 0 h 151"/>
                  <a:gd name="T18" fmla="*/ 2 w 151"/>
                  <a:gd name="T19" fmla="*/ 0 h 1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1" h="151">
                    <a:moveTo>
                      <a:pt x="151" y="0"/>
                    </a:moveTo>
                    <a:cubicBezTo>
                      <a:pt x="110" y="0"/>
                      <a:pt x="72" y="17"/>
                      <a:pt x="44" y="44"/>
                    </a:cubicBezTo>
                    <a:cubicBezTo>
                      <a:pt x="17" y="72"/>
                      <a:pt x="0" y="109"/>
                      <a:pt x="0" y="151"/>
                    </a:cubicBezTo>
                    <a:lnTo>
                      <a:pt x="41" y="151"/>
                    </a:lnTo>
                    <a:cubicBezTo>
                      <a:pt x="41" y="121"/>
                      <a:pt x="53" y="93"/>
                      <a:pt x="73" y="73"/>
                    </a:cubicBezTo>
                    <a:cubicBezTo>
                      <a:pt x="93" y="53"/>
                      <a:pt x="121" y="41"/>
                      <a:pt x="151" y="41"/>
                    </a:cubicBez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821" name="Freeform 197">
                <a:extLst>
                  <a:ext uri="{FF2B5EF4-FFF2-40B4-BE49-F238E27FC236}">
                    <a16:creationId xmlns:a16="http://schemas.microsoft.com/office/drawing/2014/main" xmlns="" id="{10E0843B-AD27-465C-870D-ADD585E1D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394"/>
                <a:ext cx="28" cy="29"/>
              </a:xfrm>
              <a:custGeom>
                <a:avLst/>
                <a:gdLst>
                  <a:gd name="T0" fmla="*/ 1 w 124"/>
                  <a:gd name="T1" fmla="*/ 0 h 124"/>
                  <a:gd name="T2" fmla="*/ 0 w 124"/>
                  <a:gd name="T3" fmla="*/ 0 h 124"/>
                  <a:gd name="T4" fmla="*/ 0 w 124"/>
                  <a:gd name="T5" fmla="*/ 0 h 124"/>
                  <a:gd name="T6" fmla="*/ 0 w 124"/>
                  <a:gd name="T7" fmla="*/ 2 h 124"/>
                  <a:gd name="T8" fmla="*/ 0 w 124"/>
                  <a:gd name="T9" fmla="*/ 2 h 124"/>
                  <a:gd name="T10" fmla="*/ 1 w 124"/>
                  <a:gd name="T11" fmla="*/ 1 h 124"/>
                  <a:gd name="T12" fmla="*/ 1 w 124"/>
                  <a:gd name="T13" fmla="*/ 1 h 124"/>
                  <a:gd name="T14" fmla="*/ 1 w 124"/>
                  <a:gd name="T15" fmla="*/ 0 h 124"/>
                  <a:gd name="T16" fmla="*/ 1 w 124"/>
                  <a:gd name="T17" fmla="*/ 0 h 124"/>
                  <a:gd name="T18" fmla="*/ 1 w 124"/>
                  <a:gd name="T19" fmla="*/ 0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4" h="124">
                    <a:moveTo>
                      <a:pt x="124" y="0"/>
                    </a:moveTo>
                    <a:cubicBezTo>
                      <a:pt x="90" y="0"/>
                      <a:pt x="59" y="13"/>
                      <a:pt x="36" y="36"/>
                    </a:cubicBezTo>
                    <a:cubicBezTo>
                      <a:pt x="14" y="59"/>
                      <a:pt x="0" y="90"/>
                      <a:pt x="0" y="124"/>
                    </a:cubicBezTo>
                    <a:lnTo>
                      <a:pt x="33" y="124"/>
                    </a:lnTo>
                    <a:cubicBezTo>
                      <a:pt x="33" y="99"/>
                      <a:pt x="44" y="76"/>
                      <a:pt x="60" y="60"/>
                    </a:cubicBezTo>
                    <a:cubicBezTo>
                      <a:pt x="77" y="43"/>
                      <a:pt x="99" y="33"/>
                      <a:pt x="124" y="33"/>
                    </a:cubicBez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822" name="Freeform 198">
                <a:extLst>
                  <a:ext uri="{FF2B5EF4-FFF2-40B4-BE49-F238E27FC236}">
                    <a16:creationId xmlns:a16="http://schemas.microsoft.com/office/drawing/2014/main" xmlns="" id="{382ED314-57D9-46F3-B31D-5A6C86828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400"/>
                <a:ext cx="22" cy="23"/>
              </a:xfrm>
              <a:custGeom>
                <a:avLst/>
                <a:gdLst>
                  <a:gd name="T0" fmla="*/ 1 w 98"/>
                  <a:gd name="T1" fmla="*/ 0 h 98"/>
                  <a:gd name="T2" fmla="*/ 0 w 98"/>
                  <a:gd name="T3" fmla="*/ 0 h 98"/>
                  <a:gd name="T4" fmla="*/ 0 w 98"/>
                  <a:gd name="T5" fmla="*/ 0 h 98"/>
                  <a:gd name="T6" fmla="*/ 0 w 98"/>
                  <a:gd name="T7" fmla="*/ 1 h 98"/>
                  <a:gd name="T8" fmla="*/ 0 w 98"/>
                  <a:gd name="T9" fmla="*/ 1 h 98"/>
                  <a:gd name="T10" fmla="*/ 0 w 98"/>
                  <a:gd name="T11" fmla="*/ 1 h 98"/>
                  <a:gd name="T12" fmla="*/ 1 w 98"/>
                  <a:gd name="T13" fmla="*/ 1 h 98"/>
                  <a:gd name="T14" fmla="*/ 1 w 98"/>
                  <a:gd name="T15" fmla="*/ 1 h 98"/>
                  <a:gd name="T16" fmla="*/ 1 w 98"/>
                  <a:gd name="T17" fmla="*/ 1 h 98"/>
                  <a:gd name="T18" fmla="*/ 1 w 98"/>
                  <a:gd name="T19" fmla="*/ 0 h 98"/>
                  <a:gd name="T20" fmla="*/ 1 w 98"/>
                  <a:gd name="T21" fmla="*/ 0 h 98"/>
                  <a:gd name="T22" fmla="*/ 1 w 98"/>
                  <a:gd name="T23" fmla="*/ 0 h 98"/>
                  <a:gd name="T24" fmla="*/ 1 w 98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8" h="98">
                    <a:moveTo>
                      <a:pt x="98" y="0"/>
                    </a:moveTo>
                    <a:cubicBezTo>
                      <a:pt x="71" y="0"/>
                      <a:pt x="47" y="11"/>
                      <a:pt x="29" y="29"/>
                    </a:cubicBezTo>
                    <a:cubicBezTo>
                      <a:pt x="11" y="47"/>
                      <a:pt x="0" y="71"/>
                      <a:pt x="0" y="98"/>
                    </a:cubicBezTo>
                    <a:lnTo>
                      <a:pt x="13" y="98"/>
                    </a:lnTo>
                    <a:lnTo>
                      <a:pt x="27" y="98"/>
                    </a:lnTo>
                    <a:lnTo>
                      <a:pt x="98" y="98"/>
                    </a:lnTo>
                    <a:lnTo>
                      <a:pt x="98" y="70"/>
                    </a:lnTo>
                    <a:lnTo>
                      <a:pt x="98" y="63"/>
                    </a:lnTo>
                    <a:lnTo>
                      <a:pt x="98" y="26"/>
                    </a:lnTo>
                    <a:lnTo>
                      <a:pt x="98" y="23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823" name="Freeform 199">
                <a:extLst>
                  <a:ext uri="{FF2B5EF4-FFF2-40B4-BE49-F238E27FC236}">
                    <a16:creationId xmlns:a16="http://schemas.microsoft.com/office/drawing/2014/main" xmlns="" id="{E3DCBD46-A63E-4DD6-AB58-400FC817D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406"/>
                <a:ext cx="16" cy="17"/>
              </a:xfrm>
              <a:custGeom>
                <a:avLst/>
                <a:gdLst>
                  <a:gd name="T0" fmla="*/ 1 w 71"/>
                  <a:gd name="T1" fmla="*/ 0 h 71"/>
                  <a:gd name="T2" fmla="*/ 0 w 71"/>
                  <a:gd name="T3" fmla="*/ 0 h 71"/>
                  <a:gd name="T4" fmla="*/ 0 w 71"/>
                  <a:gd name="T5" fmla="*/ 0 h 71"/>
                  <a:gd name="T6" fmla="*/ 0 w 71"/>
                  <a:gd name="T7" fmla="*/ 1 h 71"/>
                  <a:gd name="T8" fmla="*/ 0 w 71"/>
                  <a:gd name="T9" fmla="*/ 1 h 71"/>
                  <a:gd name="T10" fmla="*/ 0 w 71"/>
                  <a:gd name="T11" fmla="*/ 1 h 71"/>
                  <a:gd name="T12" fmla="*/ 1 w 71"/>
                  <a:gd name="T13" fmla="*/ 1 h 71"/>
                  <a:gd name="T14" fmla="*/ 1 w 71"/>
                  <a:gd name="T15" fmla="*/ 1 h 71"/>
                  <a:gd name="T16" fmla="*/ 1 w 71"/>
                  <a:gd name="T17" fmla="*/ 1 h 71"/>
                  <a:gd name="T18" fmla="*/ 1 w 71"/>
                  <a:gd name="T19" fmla="*/ 0 h 71"/>
                  <a:gd name="T20" fmla="*/ 1 w 71"/>
                  <a:gd name="T21" fmla="*/ 0 h 71"/>
                  <a:gd name="T22" fmla="*/ 1 w 71"/>
                  <a:gd name="T23" fmla="*/ 0 h 71"/>
                  <a:gd name="T24" fmla="*/ 1 w 71"/>
                  <a:gd name="T25" fmla="*/ 0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52" y="0"/>
                      <a:pt x="34" y="8"/>
                      <a:pt x="21" y="21"/>
                    </a:cubicBezTo>
                    <a:cubicBezTo>
                      <a:pt x="8" y="34"/>
                      <a:pt x="0" y="51"/>
                      <a:pt x="0" y="71"/>
                    </a:cubicBezTo>
                    <a:lnTo>
                      <a:pt x="10" y="71"/>
                    </a:lnTo>
                    <a:lnTo>
                      <a:pt x="19" y="71"/>
                    </a:lnTo>
                    <a:lnTo>
                      <a:pt x="71" y="71"/>
                    </a:lnTo>
                    <a:lnTo>
                      <a:pt x="71" y="51"/>
                    </a:lnTo>
                    <a:lnTo>
                      <a:pt x="71" y="45"/>
                    </a:lnTo>
                    <a:lnTo>
                      <a:pt x="71" y="19"/>
                    </a:lnTo>
                    <a:lnTo>
                      <a:pt x="71" y="1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824" name="Freeform 200">
                <a:extLst>
                  <a:ext uri="{FF2B5EF4-FFF2-40B4-BE49-F238E27FC236}">
                    <a16:creationId xmlns:a16="http://schemas.microsoft.com/office/drawing/2014/main" xmlns="" id="{C30087C6-0ADE-4707-9D2B-A8252E392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2412"/>
                <a:ext cx="10" cy="11"/>
              </a:xfrm>
              <a:custGeom>
                <a:avLst/>
                <a:gdLst>
                  <a:gd name="T0" fmla="*/ 0 w 44"/>
                  <a:gd name="T1" fmla="*/ 0 h 45"/>
                  <a:gd name="T2" fmla="*/ 0 w 44"/>
                  <a:gd name="T3" fmla="*/ 0 h 45"/>
                  <a:gd name="T4" fmla="*/ 0 w 44"/>
                  <a:gd name="T5" fmla="*/ 0 h 45"/>
                  <a:gd name="T6" fmla="*/ 0 w 44"/>
                  <a:gd name="T7" fmla="*/ 1 h 45"/>
                  <a:gd name="T8" fmla="*/ 0 w 44"/>
                  <a:gd name="T9" fmla="*/ 1 h 45"/>
                  <a:gd name="T10" fmla="*/ 0 w 44"/>
                  <a:gd name="T11" fmla="*/ 0 h 45"/>
                  <a:gd name="T12" fmla="*/ 0 w 44"/>
                  <a:gd name="T13" fmla="*/ 0 h 45"/>
                  <a:gd name="T14" fmla="*/ 0 w 44"/>
                  <a:gd name="T15" fmla="*/ 0 h 45"/>
                  <a:gd name="T16" fmla="*/ 0 w 44"/>
                  <a:gd name="T17" fmla="*/ 0 h 45"/>
                  <a:gd name="T18" fmla="*/ 0 w 44"/>
                  <a:gd name="T19" fmla="*/ 0 h 45"/>
                  <a:gd name="T20" fmla="*/ 0 w 44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cubicBezTo>
                      <a:pt x="32" y="0"/>
                      <a:pt x="21" y="5"/>
                      <a:pt x="13" y="14"/>
                    </a:cubicBezTo>
                    <a:cubicBezTo>
                      <a:pt x="5" y="22"/>
                      <a:pt x="0" y="33"/>
                      <a:pt x="0" y="45"/>
                    </a:cubicBezTo>
                    <a:lnTo>
                      <a:pt x="44" y="45"/>
                    </a:lnTo>
                    <a:lnTo>
                      <a:pt x="44" y="32"/>
                    </a:lnTo>
                    <a:lnTo>
                      <a:pt x="44" y="29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825" name="Freeform 201">
                <a:extLst>
                  <a:ext uri="{FF2B5EF4-FFF2-40B4-BE49-F238E27FC236}">
                    <a16:creationId xmlns:a16="http://schemas.microsoft.com/office/drawing/2014/main" xmlns="" id="{8ACC8C51-6A52-4334-B58C-0C7703CD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" y="2418"/>
                <a:ext cx="4" cy="5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w 18"/>
                  <a:gd name="T11" fmla="*/ 0 h 18"/>
                  <a:gd name="T12" fmla="*/ 0 w 18"/>
                  <a:gd name="T13" fmla="*/ 0 h 18"/>
                  <a:gd name="T14" fmla="*/ 0 w 18"/>
                  <a:gd name="T15" fmla="*/ 0 h 18"/>
                  <a:gd name="T16" fmla="*/ 0 w 18"/>
                  <a:gd name="T17" fmla="*/ 0 h 18"/>
                  <a:gd name="T18" fmla="*/ 0 w 18"/>
                  <a:gd name="T19" fmla="*/ 0 h 18"/>
                  <a:gd name="T20" fmla="*/ 0 w 18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cubicBezTo>
                      <a:pt x="13" y="0"/>
                      <a:pt x="9" y="2"/>
                      <a:pt x="6" y="5"/>
                    </a:cubicBezTo>
                    <a:cubicBezTo>
                      <a:pt x="2" y="9"/>
                      <a:pt x="0" y="13"/>
                      <a:pt x="0" y="18"/>
                    </a:cubicBezTo>
                    <a:lnTo>
                      <a:pt x="18" y="18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826" name="Freeform 202">
                <a:extLst>
                  <a:ext uri="{FF2B5EF4-FFF2-40B4-BE49-F238E27FC236}">
                    <a16:creationId xmlns:a16="http://schemas.microsoft.com/office/drawing/2014/main" xmlns="" id="{7F8C68E0-2D61-4CEC-9540-309507DCF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422"/>
                <a:ext cx="155" cy="34"/>
              </a:xfrm>
              <a:custGeom>
                <a:avLst/>
                <a:gdLst>
                  <a:gd name="T0" fmla="*/ 0 w 677"/>
                  <a:gd name="T1" fmla="*/ 0 h 148"/>
                  <a:gd name="T2" fmla="*/ 8 w 677"/>
                  <a:gd name="T3" fmla="*/ 0 h 148"/>
                  <a:gd name="T4" fmla="*/ 8 w 677"/>
                  <a:gd name="T5" fmla="*/ 1 h 148"/>
                  <a:gd name="T6" fmla="*/ 7 w 677"/>
                  <a:gd name="T7" fmla="*/ 2 h 148"/>
                  <a:gd name="T8" fmla="*/ 1 w 677"/>
                  <a:gd name="T9" fmla="*/ 2 h 148"/>
                  <a:gd name="T10" fmla="*/ 0 w 677"/>
                  <a:gd name="T11" fmla="*/ 1 h 148"/>
                  <a:gd name="T12" fmla="*/ 0 w 677"/>
                  <a:gd name="T13" fmla="*/ 0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7" h="148">
                    <a:moveTo>
                      <a:pt x="0" y="0"/>
                    </a:moveTo>
                    <a:lnTo>
                      <a:pt x="677" y="0"/>
                    </a:lnTo>
                    <a:lnTo>
                      <a:pt x="677" y="74"/>
                    </a:lnTo>
                    <a:cubicBezTo>
                      <a:pt x="677" y="115"/>
                      <a:pt x="642" y="148"/>
                      <a:pt x="598" y="148"/>
                    </a:cubicBezTo>
                    <a:lnTo>
                      <a:pt x="79" y="148"/>
                    </a:lnTo>
                    <a:cubicBezTo>
                      <a:pt x="36" y="148"/>
                      <a:pt x="0" y="115"/>
                      <a:pt x="0" y="7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ru-RU"/>
              </a:p>
            </p:txBody>
          </p:sp>
          <p:sp>
            <p:nvSpPr>
              <p:cNvPr id="22827" name="Rectangle 203">
                <a:extLst>
                  <a:ext uri="{FF2B5EF4-FFF2-40B4-BE49-F238E27FC236}">
                    <a16:creationId xmlns:a16="http://schemas.microsoft.com/office/drawing/2014/main" xmlns="" id="{A7C69941-4577-45AC-A935-DBABC6CFD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2422"/>
                <a:ext cx="368" cy="17"/>
              </a:xfrm>
              <a:prstGeom prst="rect">
                <a:avLst/>
              </a:pr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828" name="Rectangle 204">
                <a:extLst>
                  <a:ext uri="{FF2B5EF4-FFF2-40B4-BE49-F238E27FC236}">
                    <a16:creationId xmlns:a16="http://schemas.microsoft.com/office/drawing/2014/main" xmlns="" id="{E436A0BB-6353-4E25-9D9E-683E8C4AC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1" y="2422"/>
                <a:ext cx="123" cy="14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628" name="Rectangle 206">
              <a:extLst>
                <a:ext uri="{FF2B5EF4-FFF2-40B4-BE49-F238E27FC236}">
                  <a16:creationId xmlns:a16="http://schemas.microsoft.com/office/drawing/2014/main" xmlns="" id="{3EDD025D-E026-4014-9953-9D4A321F5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2422"/>
              <a:ext cx="123" cy="7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2534" name="Group 209">
            <a:extLst>
              <a:ext uri="{FF2B5EF4-FFF2-40B4-BE49-F238E27FC236}">
                <a16:creationId xmlns:a16="http://schemas.microsoft.com/office/drawing/2014/main" xmlns="" id="{88369E17-64A5-436A-AF3F-5AA2FCB663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33028" y="3759677"/>
            <a:ext cx="833437" cy="530225"/>
            <a:chOff x="97" y="2164"/>
            <a:chExt cx="792" cy="504"/>
          </a:xfrm>
        </p:grpSpPr>
        <p:sp>
          <p:nvSpPr>
            <p:cNvPr id="22536" name="AutoShape 208">
              <a:extLst>
                <a:ext uri="{FF2B5EF4-FFF2-40B4-BE49-F238E27FC236}">
                  <a16:creationId xmlns:a16="http://schemas.microsoft.com/office/drawing/2014/main" xmlns="" id="{566B8198-A367-41E1-BD38-F94218BB442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" y="2164"/>
              <a:ext cx="7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37" name="Freeform 210">
              <a:extLst>
                <a:ext uri="{FF2B5EF4-FFF2-40B4-BE49-F238E27FC236}">
                  <a16:creationId xmlns:a16="http://schemas.microsoft.com/office/drawing/2014/main" xmlns="" id="{8B389034-272A-4C8F-A29F-6E2CC53C0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" y="2268"/>
              <a:ext cx="540" cy="382"/>
            </a:xfrm>
            <a:custGeom>
              <a:avLst/>
              <a:gdLst>
                <a:gd name="T0" fmla="*/ 1 w 2338"/>
                <a:gd name="T1" fmla="*/ 0 h 1638"/>
                <a:gd name="T2" fmla="*/ 28 w 2338"/>
                <a:gd name="T3" fmla="*/ 0 h 1638"/>
                <a:gd name="T4" fmla="*/ 29 w 2338"/>
                <a:gd name="T5" fmla="*/ 1 h 1638"/>
                <a:gd name="T6" fmla="*/ 29 w 2338"/>
                <a:gd name="T7" fmla="*/ 20 h 1638"/>
                <a:gd name="T8" fmla="*/ 28 w 2338"/>
                <a:gd name="T9" fmla="*/ 21 h 1638"/>
                <a:gd name="T10" fmla="*/ 1 w 2338"/>
                <a:gd name="T11" fmla="*/ 21 h 1638"/>
                <a:gd name="T12" fmla="*/ 0 w 2338"/>
                <a:gd name="T13" fmla="*/ 20 h 1638"/>
                <a:gd name="T14" fmla="*/ 0 w 2338"/>
                <a:gd name="T15" fmla="*/ 1 h 1638"/>
                <a:gd name="T16" fmla="*/ 1 w 2338"/>
                <a:gd name="T17" fmla="*/ 0 h 16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38" h="1638">
                  <a:moveTo>
                    <a:pt x="75" y="0"/>
                  </a:moveTo>
                  <a:lnTo>
                    <a:pt x="2263" y="0"/>
                  </a:lnTo>
                  <a:cubicBezTo>
                    <a:pt x="2305" y="0"/>
                    <a:pt x="2338" y="34"/>
                    <a:pt x="2338" y="75"/>
                  </a:cubicBezTo>
                  <a:lnTo>
                    <a:pt x="2338" y="1563"/>
                  </a:lnTo>
                  <a:cubicBezTo>
                    <a:pt x="2338" y="1604"/>
                    <a:pt x="2305" y="1638"/>
                    <a:pt x="2263" y="1638"/>
                  </a:cubicBez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38" name="Freeform 211">
              <a:extLst>
                <a:ext uri="{FF2B5EF4-FFF2-40B4-BE49-F238E27FC236}">
                  <a16:creationId xmlns:a16="http://schemas.microsoft.com/office/drawing/2014/main" xmlns="" id="{9130603C-E4E0-4698-BC3B-571E06D02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" y="2268"/>
              <a:ext cx="462" cy="382"/>
            </a:xfrm>
            <a:custGeom>
              <a:avLst/>
              <a:gdLst>
                <a:gd name="T0" fmla="*/ 1 w 1999"/>
                <a:gd name="T1" fmla="*/ 0 h 1638"/>
                <a:gd name="T2" fmla="*/ 25 w 1999"/>
                <a:gd name="T3" fmla="*/ 0 h 1638"/>
                <a:gd name="T4" fmla="*/ 4 w 1999"/>
                <a:gd name="T5" fmla="*/ 21 h 1638"/>
                <a:gd name="T6" fmla="*/ 1 w 1999"/>
                <a:gd name="T7" fmla="*/ 21 h 1638"/>
                <a:gd name="T8" fmla="*/ 0 w 1999"/>
                <a:gd name="T9" fmla="*/ 20 h 1638"/>
                <a:gd name="T10" fmla="*/ 0 w 1999"/>
                <a:gd name="T11" fmla="*/ 1 h 1638"/>
                <a:gd name="T12" fmla="*/ 1 w 1999"/>
                <a:gd name="T13" fmla="*/ 0 h 16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99" h="1638">
                  <a:moveTo>
                    <a:pt x="75" y="0"/>
                  </a:moveTo>
                  <a:lnTo>
                    <a:pt x="1999" y="0"/>
                  </a:lnTo>
                  <a:lnTo>
                    <a:pt x="361" y="1638"/>
                  </a:ln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5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39" name="Rectangle 212">
              <a:extLst>
                <a:ext uri="{FF2B5EF4-FFF2-40B4-BE49-F238E27FC236}">
                  <a16:creationId xmlns:a16="http://schemas.microsoft.com/office/drawing/2014/main" xmlns="" id="{8D7084E0-7734-498F-A0AB-3350EA3D9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2296"/>
              <a:ext cx="489" cy="329"/>
            </a:xfrm>
            <a:prstGeom prst="rect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40" name="Freeform 213">
              <a:extLst>
                <a:ext uri="{FF2B5EF4-FFF2-40B4-BE49-F238E27FC236}">
                  <a16:creationId xmlns:a16="http://schemas.microsoft.com/office/drawing/2014/main" xmlns="" id="{ED0FD2D0-4521-4216-B649-C8FB92D11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" y="2657"/>
              <a:ext cx="735" cy="15"/>
            </a:xfrm>
            <a:custGeom>
              <a:avLst/>
              <a:gdLst>
                <a:gd name="T0" fmla="*/ 20 w 3183"/>
                <a:gd name="T1" fmla="*/ 1 h 65"/>
                <a:gd name="T2" fmla="*/ 1 w 3183"/>
                <a:gd name="T3" fmla="*/ 1 h 65"/>
                <a:gd name="T4" fmla="*/ 0 w 3183"/>
                <a:gd name="T5" fmla="*/ 0 h 65"/>
                <a:gd name="T6" fmla="*/ 20 w 3183"/>
                <a:gd name="T7" fmla="*/ 0 h 65"/>
                <a:gd name="T8" fmla="*/ 39 w 3183"/>
                <a:gd name="T9" fmla="*/ 0 h 65"/>
                <a:gd name="T10" fmla="*/ 38 w 3183"/>
                <a:gd name="T11" fmla="*/ 1 h 65"/>
                <a:gd name="T12" fmla="*/ 20 w 3183"/>
                <a:gd name="T13" fmla="*/ 1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83" h="65">
                  <a:moveTo>
                    <a:pt x="1592" y="65"/>
                  </a:moveTo>
                  <a:lnTo>
                    <a:pt x="121" y="65"/>
                  </a:lnTo>
                  <a:cubicBezTo>
                    <a:pt x="62" y="65"/>
                    <a:pt x="22" y="23"/>
                    <a:pt x="0" y="2"/>
                  </a:cubicBezTo>
                  <a:lnTo>
                    <a:pt x="1592" y="0"/>
                  </a:lnTo>
                  <a:lnTo>
                    <a:pt x="3183" y="2"/>
                  </a:lnTo>
                  <a:cubicBezTo>
                    <a:pt x="3161" y="23"/>
                    <a:pt x="3121" y="65"/>
                    <a:pt x="3063" y="65"/>
                  </a:cubicBezTo>
                  <a:lnTo>
                    <a:pt x="1592" y="65"/>
                  </a:lnTo>
                  <a:close/>
                </a:path>
              </a:pathLst>
            </a:custGeom>
            <a:solidFill>
              <a:srgbClr val="354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41" name="Freeform 214">
              <a:extLst>
                <a:ext uri="{FF2B5EF4-FFF2-40B4-BE49-F238E27FC236}">
                  <a16:creationId xmlns:a16="http://schemas.microsoft.com/office/drawing/2014/main" xmlns="" id="{0E49EB4C-AA31-4C6D-8C3F-5EC3B7BF3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2642"/>
              <a:ext cx="744" cy="16"/>
            </a:xfrm>
            <a:custGeom>
              <a:avLst/>
              <a:gdLst>
                <a:gd name="T0" fmla="*/ 0 w 3219"/>
                <a:gd name="T1" fmla="*/ 0 h 69"/>
                <a:gd name="T2" fmla="*/ 40 w 3219"/>
                <a:gd name="T3" fmla="*/ 0 h 69"/>
                <a:gd name="T4" fmla="*/ 40 w 3219"/>
                <a:gd name="T5" fmla="*/ 0 h 69"/>
                <a:gd name="T6" fmla="*/ 39 w 3219"/>
                <a:gd name="T7" fmla="*/ 1 h 69"/>
                <a:gd name="T8" fmla="*/ 0 w 3219"/>
                <a:gd name="T9" fmla="*/ 1 h 69"/>
                <a:gd name="T10" fmla="*/ 0 w 3219"/>
                <a:gd name="T11" fmla="*/ 0 h 69"/>
                <a:gd name="T12" fmla="*/ 0 w 3219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19" h="69">
                  <a:moveTo>
                    <a:pt x="0" y="0"/>
                  </a:moveTo>
                  <a:lnTo>
                    <a:pt x="3219" y="0"/>
                  </a:lnTo>
                  <a:lnTo>
                    <a:pt x="3219" y="35"/>
                  </a:lnTo>
                  <a:cubicBezTo>
                    <a:pt x="3219" y="54"/>
                    <a:pt x="3204" y="69"/>
                    <a:pt x="3185" y="69"/>
                  </a:cubicBezTo>
                  <a:lnTo>
                    <a:pt x="35" y="69"/>
                  </a:lnTo>
                  <a:cubicBezTo>
                    <a:pt x="16" y="69"/>
                    <a:pt x="0" y="54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42" name="Freeform 215">
              <a:extLst>
                <a:ext uri="{FF2B5EF4-FFF2-40B4-BE49-F238E27FC236}">
                  <a16:creationId xmlns:a16="http://schemas.microsoft.com/office/drawing/2014/main" xmlns="" id="{447F4C9D-6E02-45DD-806F-29BF3E9C1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642"/>
              <a:ext cx="103" cy="8"/>
            </a:xfrm>
            <a:custGeom>
              <a:avLst/>
              <a:gdLst>
                <a:gd name="T0" fmla="*/ 6 w 446"/>
                <a:gd name="T1" fmla="*/ 0 h 32"/>
                <a:gd name="T2" fmla="*/ 5 w 446"/>
                <a:gd name="T3" fmla="*/ 1 h 32"/>
                <a:gd name="T4" fmla="*/ 5 w 446"/>
                <a:gd name="T5" fmla="*/ 1 h 32"/>
                <a:gd name="T6" fmla="*/ 5 w 446"/>
                <a:gd name="T7" fmla="*/ 1 h 32"/>
                <a:gd name="T8" fmla="*/ 5 w 446"/>
                <a:gd name="T9" fmla="*/ 1 h 32"/>
                <a:gd name="T10" fmla="*/ 0 w 446"/>
                <a:gd name="T11" fmla="*/ 1 h 32"/>
                <a:gd name="T12" fmla="*/ 0 w 446"/>
                <a:gd name="T13" fmla="*/ 1 h 32"/>
                <a:gd name="T14" fmla="*/ 0 w 446"/>
                <a:gd name="T15" fmla="*/ 1 h 32"/>
                <a:gd name="T16" fmla="*/ 0 w 446"/>
                <a:gd name="T17" fmla="*/ 0 h 32"/>
                <a:gd name="T18" fmla="*/ 0 w 446"/>
                <a:gd name="T19" fmla="*/ 0 h 32"/>
                <a:gd name="T20" fmla="*/ 0 w 446"/>
                <a:gd name="T21" fmla="*/ 0 h 32"/>
                <a:gd name="T22" fmla="*/ 0 w 446"/>
                <a:gd name="T23" fmla="*/ 0 h 32"/>
                <a:gd name="T24" fmla="*/ 0 w 446"/>
                <a:gd name="T25" fmla="*/ 1 h 32"/>
                <a:gd name="T26" fmla="*/ 5 w 446"/>
                <a:gd name="T27" fmla="*/ 1 h 32"/>
                <a:gd name="T28" fmla="*/ 5 w 446"/>
                <a:gd name="T29" fmla="*/ 0 h 32"/>
                <a:gd name="T30" fmla="*/ 5 w 446"/>
                <a:gd name="T31" fmla="*/ 0 h 32"/>
                <a:gd name="T32" fmla="*/ 5 w 446"/>
                <a:gd name="T33" fmla="*/ 0 h 32"/>
                <a:gd name="T34" fmla="*/ 5 w 446"/>
                <a:gd name="T35" fmla="*/ 0 h 32"/>
                <a:gd name="T36" fmla="*/ 6 w 446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6" h="32">
                  <a:moveTo>
                    <a:pt x="446" y="0"/>
                  </a:moveTo>
                  <a:cubicBezTo>
                    <a:pt x="445" y="9"/>
                    <a:pt x="441" y="16"/>
                    <a:pt x="435" y="22"/>
                  </a:cubicBezTo>
                  <a:cubicBezTo>
                    <a:pt x="428" y="28"/>
                    <a:pt x="419" y="32"/>
                    <a:pt x="410" y="32"/>
                  </a:cubicBezTo>
                  <a:lnTo>
                    <a:pt x="36" y="32"/>
                  </a:lnTo>
                  <a:cubicBezTo>
                    <a:pt x="26" y="32"/>
                    <a:pt x="17" y="28"/>
                    <a:pt x="11" y="22"/>
                  </a:cubicBezTo>
                  <a:cubicBezTo>
                    <a:pt x="5" y="16"/>
                    <a:pt x="1" y="9"/>
                    <a:pt x="0" y="0"/>
                  </a:cubicBezTo>
                  <a:lnTo>
                    <a:pt x="9" y="0"/>
                  </a:lnTo>
                  <a:cubicBezTo>
                    <a:pt x="10" y="6"/>
                    <a:pt x="13" y="11"/>
                    <a:pt x="17" y="15"/>
                  </a:cubicBezTo>
                  <a:cubicBezTo>
                    <a:pt x="22" y="20"/>
                    <a:pt x="29" y="23"/>
                    <a:pt x="36" y="23"/>
                  </a:cubicBezTo>
                  <a:lnTo>
                    <a:pt x="410" y="23"/>
                  </a:lnTo>
                  <a:cubicBezTo>
                    <a:pt x="417" y="23"/>
                    <a:pt x="424" y="20"/>
                    <a:pt x="429" y="16"/>
                  </a:cubicBezTo>
                  <a:lnTo>
                    <a:pt x="429" y="15"/>
                  </a:lnTo>
                  <a:cubicBezTo>
                    <a:pt x="433" y="11"/>
                    <a:pt x="436" y="6"/>
                    <a:pt x="437" y="0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9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43" name="Freeform 216">
              <a:extLst>
                <a:ext uri="{FF2B5EF4-FFF2-40B4-BE49-F238E27FC236}">
                  <a16:creationId xmlns:a16="http://schemas.microsoft.com/office/drawing/2014/main" xmlns="" id="{5B14BE37-DF30-4C7F-80AF-83A886B47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" y="2296"/>
              <a:ext cx="409" cy="329"/>
            </a:xfrm>
            <a:custGeom>
              <a:avLst/>
              <a:gdLst>
                <a:gd name="T0" fmla="*/ 0 w 1772"/>
                <a:gd name="T1" fmla="*/ 18 h 1415"/>
                <a:gd name="T2" fmla="*/ 4 w 1772"/>
                <a:gd name="T3" fmla="*/ 18 h 1415"/>
                <a:gd name="T4" fmla="*/ 22 w 1772"/>
                <a:gd name="T5" fmla="*/ 0 h 1415"/>
                <a:gd name="T6" fmla="*/ 0 w 1772"/>
                <a:gd name="T7" fmla="*/ 0 h 1415"/>
                <a:gd name="T8" fmla="*/ 0 w 1772"/>
                <a:gd name="T9" fmla="*/ 18 h 1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2" h="1415">
                  <a:moveTo>
                    <a:pt x="0" y="1415"/>
                  </a:moveTo>
                  <a:lnTo>
                    <a:pt x="357" y="1415"/>
                  </a:lnTo>
                  <a:lnTo>
                    <a:pt x="1772" y="0"/>
                  </a:lnTo>
                  <a:lnTo>
                    <a:pt x="0" y="0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44" name="Freeform 217">
              <a:extLst>
                <a:ext uri="{FF2B5EF4-FFF2-40B4-BE49-F238E27FC236}">
                  <a16:creationId xmlns:a16="http://schemas.microsoft.com/office/drawing/2014/main" xmlns="" id="{27181029-6D07-4CDC-8CCA-F5C8AA123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2164"/>
              <a:ext cx="387" cy="461"/>
            </a:xfrm>
            <a:custGeom>
              <a:avLst/>
              <a:gdLst>
                <a:gd name="T0" fmla="*/ 0 w 1678"/>
                <a:gd name="T1" fmla="*/ 25 h 1980"/>
                <a:gd name="T2" fmla="*/ 21 w 1678"/>
                <a:gd name="T3" fmla="*/ 25 h 1980"/>
                <a:gd name="T4" fmla="*/ 21 w 1678"/>
                <a:gd name="T5" fmla="*/ 0 h 1980"/>
                <a:gd name="T6" fmla="*/ 20 w 1678"/>
                <a:gd name="T7" fmla="*/ 0 h 1980"/>
                <a:gd name="T8" fmla="*/ 0 w 1678"/>
                <a:gd name="T9" fmla="*/ 0 h 1980"/>
                <a:gd name="T10" fmla="*/ 0 w 1678"/>
                <a:gd name="T11" fmla="*/ 0 h 1980"/>
                <a:gd name="T12" fmla="*/ 0 w 1678"/>
                <a:gd name="T13" fmla="*/ 25 h 19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8" h="1980">
                  <a:moveTo>
                    <a:pt x="0" y="1980"/>
                  </a:moveTo>
                  <a:lnTo>
                    <a:pt x="1678" y="1980"/>
                  </a:ln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98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45" name="Freeform 218">
              <a:extLst>
                <a:ext uri="{FF2B5EF4-FFF2-40B4-BE49-F238E27FC236}">
                  <a16:creationId xmlns:a16="http://schemas.microsoft.com/office/drawing/2014/main" xmlns="" id="{0FB177ED-627D-47FC-9BC0-6387DE622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2164"/>
              <a:ext cx="387" cy="30"/>
            </a:xfrm>
            <a:custGeom>
              <a:avLst/>
              <a:gdLst>
                <a:gd name="T0" fmla="*/ 21 w 1678"/>
                <a:gd name="T1" fmla="*/ 2 h 128"/>
                <a:gd name="T2" fmla="*/ 21 w 1678"/>
                <a:gd name="T3" fmla="*/ 0 h 128"/>
                <a:gd name="T4" fmla="*/ 20 w 1678"/>
                <a:gd name="T5" fmla="*/ 0 h 128"/>
                <a:gd name="T6" fmla="*/ 0 w 1678"/>
                <a:gd name="T7" fmla="*/ 0 h 128"/>
                <a:gd name="T8" fmla="*/ 0 w 1678"/>
                <a:gd name="T9" fmla="*/ 0 h 128"/>
                <a:gd name="T10" fmla="*/ 0 w 1678"/>
                <a:gd name="T11" fmla="*/ 2 h 128"/>
                <a:gd name="T12" fmla="*/ 21 w 1678"/>
                <a:gd name="T13" fmla="*/ 2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8" h="128">
                  <a:moveTo>
                    <a:pt x="1678" y="128"/>
                  </a:move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28"/>
                  </a:lnTo>
                  <a:lnTo>
                    <a:pt x="1678" y="128"/>
                  </a:lnTo>
                  <a:close/>
                </a:path>
              </a:pathLst>
            </a:custGeom>
            <a:solidFill>
              <a:srgbClr val="435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46" name="Freeform 219">
              <a:extLst>
                <a:ext uri="{FF2B5EF4-FFF2-40B4-BE49-F238E27FC236}">
                  <a16:creationId xmlns:a16="http://schemas.microsoft.com/office/drawing/2014/main" xmlns="" id="{1A4494B5-7FDA-45C0-B47B-4E69A743E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" y="2295"/>
              <a:ext cx="35" cy="330"/>
            </a:xfrm>
            <a:custGeom>
              <a:avLst/>
              <a:gdLst>
                <a:gd name="T0" fmla="*/ 2 w 148"/>
                <a:gd name="T1" fmla="*/ 0 h 1416"/>
                <a:gd name="T2" fmla="*/ 0 w 148"/>
                <a:gd name="T3" fmla="*/ 0 h 1416"/>
                <a:gd name="T4" fmla="*/ 2 w 148"/>
                <a:gd name="T5" fmla="*/ 18 h 1416"/>
                <a:gd name="T6" fmla="*/ 2 w 148"/>
                <a:gd name="T7" fmla="*/ 0 h 1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8" h="1416">
                  <a:moveTo>
                    <a:pt x="148" y="0"/>
                  </a:moveTo>
                  <a:lnTo>
                    <a:pt x="0" y="0"/>
                  </a:lnTo>
                  <a:lnTo>
                    <a:pt x="148" y="141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47" name="Freeform 220">
              <a:extLst>
                <a:ext uri="{FF2B5EF4-FFF2-40B4-BE49-F238E27FC236}">
                  <a16:creationId xmlns:a16="http://schemas.microsoft.com/office/drawing/2014/main" xmlns="" id="{2F9137D9-8F3C-4324-874F-0F67B713A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295"/>
              <a:ext cx="34" cy="330"/>
            </a:xfrm>
            <a:custGeom>
              <a:avLst/>
              <a:gdLst>
                <a:gd name="T0" fmla="*/ 0 w 149"/>
                <a:gd name="T1" fmla="*/ 0 h 1416"/>
                <a:gd name="T2" fmla="*/ 2 w 149"/>
                <a:gd name="T3" fmla="*/ 0 h 1416"/>
                <a:gd name="T4" fmla="*/ 0 w 149"/>
                <a:gd name="T5" fmla="*/ 18 h 1416"/>
                <a:gd name="T6" fmla="*/ 0 w 149"/>
                <a:gd name="T7" fmla="*/ 0 h 1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" h="1416">
                  <a:moveTo>
                    <a:pt x="0" y="0"/>
                  </a:moveTo>
                  <a:lnTo>
                    <a:pt x="149" y="0"/>
                  </a:lnTo>
                  <a:lnTo>
                    <a:pt x="0" y="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48" name="Oval 221">
              <a:extLst>
                <a:ext uri="{FF2B5EF4-FFF2-40B4-BE49-F238E27FC236}">
                  <a16:creationId xmlns:a16="http://schemas.microsoft.com/office/drawing/2014/main" xmlns="" id="{EE963489-30D2-46BF-B387-60D32704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2175"/>
              <a:ext cx="8" cy="8"/>
            </a:xfrm>
            <a:prstGeom prst="ellipse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49" name="Oval 222">
              <a:extLst>
                <a:ext uri="{FF2B5EF4-FFF2-40B4-BE49-F238E27FC236}">
                  <a16:creationId xmlns:a16="http://schemas.microsoft.com/office/drawing/2014/main" xmlns="" id="{A6640A0E-C200-4F40-8166-84D9A10F4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" y="2175"/>
              <a:ext cx="8" cy="8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50" name="Oval 223">
              <a:extLst>
                <a:ext uri="{FF2B5EF4-FFF2-40B4-BE49-F238E27FC236}">
                  <a16:creationId xmlns:a16="http://schemas.microsoft.com/office/drawing/2014/main" xmlns="" id="{294B5FF6-19A4-435A-ACF1-D7C1B7BF6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2175"/>
              <a:ext cx="8" cy="8"/>
            </a:xfrm>
            <a:prstGeom prst="ellipse">
              <a:avLst/>
            </a:prstGeom>
            <a:solidFill>
              <a:srgbClr val="92A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51" name="Rectangle 224">
              <a:extLst>
                <a:ext uri="{FF2B5EF4-FFF2-40B4-BE49-F238E27FC236}">
                  <a16:creationId xmlns:a16="http://schemas.microsoft.com/office/drawing/2014/main" xmlns="" id="{B3539890-ACD5-4BF2-ADAC-A7655316B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2173"/>
              <a:ext cx="297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52" name="Rectangle 225">
              <a:extLst>
                <a:ext uri="{FF2B5EF4-FFF2-40B4-BE49-F238E27FC236}">
                  <a16:creationId xmlns:a16="http://schemas.microsoft.com/office/drawing/2014/main" xmlns="" id="{CADAD3EE-5AE0-4874-9E6D-50707FDF9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566"/>
              <a:ext cx="289" cy="4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53" name="Rectangle 226">
              <a:extLst>
                <a:ext uri="{FF2B5EF4-FFF2-40B4-BE49-F238E27FC236}">
                  <a16:creationId xmlns:a16="http://schemas.microsoft.com/office/drawing/2014/main" xmlns="" id="{D8DDAD5E-8B7F-4700-A95A-764A7A91E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540"/>
              <a:ext cx="289" cy="4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54" name="Rectangle 227">
              <a:extLst>
                <a:ext uri="{FF2B5EF4-FFF2-40B4-BE49-F238E27FC236}">
                  <a16:creationId xmlns:a16="http://schemas.microsoft.com/office/drawing/2014/main" xmlns="" id="{1E0C0959-2980-42F0-98B7-54CBE0732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515"/>
              <a:ext cx="289" cy="3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55" name="Rectangle 228">
              <a:extLst>
                <a:ext uri="{FF2B5EF4-FFF2-40B4-BE49-F238E27FC236}">
                  <a16:creationId xmlns:a16="http://schemas.microsoft.com/office/drawing/2014/main" xmlns="" id="{A9957A28-98EF-44CE-B04A-429B4F5A0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489"/>
              <a:ext cx="289" cy="4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56" name="Rectangle 229">
              <a:extLst>
                <a:ext uri="{FF2B5EF4-FFF2-40B4-BE49-F238E27FC236}">
                  <a16:creationId xmlns:a16="http://schemas.microsoft.com/office/drawing/2014/main" xmlns="" id="{1EA554F2-4BDD-46A1-BF78-B6CF51B91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250"/>
              <a:ext cx="28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57" name="Rectangle 230">
              <a:extLst>
                <a:ext uri="{FF2B5EF4-FFF2-40B4-BE49-F238E27FC236}">
                  <a16:creationId xmlns:a16="http://schemas.microsoft.com/office/drawing/2014/main" xmlns="" id="{26982E23-FFCC-404E-8C62-26967AAB8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218"/>
              <a:ext cx="289" cy="17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58" name="Freeform 231">
              <a:extLst>
                <a:ext uri="{FF2B5EF4-FFF2-40B4-BE49-F238E27FC236}">
                  <a16:creationId xmlns:a16="http://schemas.microsoft.com/office/drawing/2014/main" xmlns="" id="{723A768F-C917-46F8-9A9A-553FEA2D9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2280"/>
              <a:ext cx="36" cy="66"/>
            </a:xfrm>
            <a:custGeom>
              <a:avLst/>
              <a:gdLst>
                <a:gd name="T0" fmla="*/ 1 w 154"/>
                <a:gd name="T1" fmla="*/ 3 h 285"/>
                <a:gd name="T2" fmla="*/ 0 w 154"/>
                <a:gd name="T3" fmla="*/ 2 h 285"/>
                <a:gd name="T4" fmla="*/ 2 w 154"/>
                <a:gd name="T5" fmla="*/ 0 h 285"/>
                <a:gd name="T6" fmla="*/ 2 w 154"/>
                <a:gd name="T7" fmla="*/ 1 h 285"/>
                <a:gd name="T8" fmla="*/ 1 w 154"/>
                <a:gd name="T9" fmla="*/ 2 h 285"/>
                <a:gd name="T10" fmla="*/ 1 w 154"/>
                <a:gd name="T11" fmla="*/ 3 h 285"/>
                <a:gd name="T12" fmla="*/ 1 w 154"/>
                <a:gd name="T13" fmla="*/ 3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285">
                  <a:moveTo>
                    <a:pt x="52" y="285"/>
                  </a:moveTo>
                  <a:cubicBezTo>
                    <a:pt x="20" y="255"/>
                    <a:pt x="0" y="212"/>
                    <a:pt x="0" y="165"/>
                  </a:cubicBezTo>
                  <a:cubicBezTo>
                    <a:pt x="0" y="77"/>
                    <a:pt x="68" y="6"/>
                    <a:pt x="154" y="0"/>
                  </a:cubicBezTo>
                  <a:lnTo>
                    <a:pt x="154" y="74"/>
                  </a:lnTo>
                  <a:cubicBezTo>
                    <a:pt x="109" y="79"/>
                    <a:pt x="73" y="118"/>
                    <a:pt x="73" y="165"/>
                  </a:cubicBezTo>
                  <a:cubicBezTo>
                    <a:pt x="73" y="189"/>
                    <a:pt x="83" y="212"/>
                    <a:pt x="99" y="228"/>
                  </a:cubicBezTo>
                  <a:lnTo>
                    <a:pt x="52" y="285"/>
                  </a:lnTo>
                  <a:close/>
                </a:path>
              </a:pathLst>
            </a:custGeom>
            <a:solidFill>
              <a:srgbClr val="6C8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59" name="Freeform 232">
              <a:extLst>
                <a:ext uri="{FF2B5EF4-FFF2-40B4-BE49-F238E27FC236}">
                  <a16:creationId xmlns:a16="http://schemas.microsoft.com/office/drawing/2014/main" xmlns="" id="{B9BF69D2-1E30-4CA4-B2F1-08B1B229A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" y="2313"/>
              <a:ext cx="32" cy="43"/>
            </a:xfrm>
            <a:custGeom>
              <a:avLst/>
              <a:gdLst>
                <a:gd name="T0" fmla="*/ 2 w 138"/>
                <a:gd name="T1" fmla="*/ 0 h 184"/>
                <a:gd name="T2" fmla="*/ 2 w 138"/>
                <a:gd name="T3" fmla="*/ 0 h 184"/>
                <a:gd name="T4" fmla="*/ 0 w 138"/>
                <a:gd name="T5" fmla="*/ 2 h 184"/>
                <a:gd name="T6" fmla="*/ 0 w 138"/>
                <a:gd name="T7" fmla="*/ 1 h 184"/>
                <a:gd name="T8" fmla="*/ 1 w 138"/>
                <a:gd name="T9" fmla="*/ 0 h 184"/>
                <a:gd name="T10" fmla="*/ 1 w 138"/>
                <a:gd name="T11" fmla="*/ 0 h 184"/>
                <a:gd name="T12" fmla="*/ 2 w 138"/>
                <a:gd name="T13" fmla="*/ 0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184">
                  <a:moveTo>
                    <a:pt x="136" y="0"/>
                  </a:moveTo>
                  <a:cubicBezTo>
                    <a:pt x="137" y="8"/>
                    <a:pt x="138" y="16"/>
                    <a:pt x="138" y="24"/>
                  </a:cubicBezTo>
                  <a:cubicBezTo>
                    <a:pt x="138" y="101"/>
                    <a:pt x="84" y="166"/>
                    <a:pt x="13" y="184"/>
                  </a:cubicBezTo>
                  <a:lnTo>
                    <a:pt x="0" y="111"/>
                  </a:lnTo>
                  <a:cubicBezTo>
                    <a:pt x="37" y="100"/>
                    <a:pt x="65" y="65"/>
                    <a:pt x="65" y="24"/>
                  </a:cubicBezTo>
                  <a:cubicBezTo>
                    <a:pt x="65" y="21"/>
                    <a:pt x="65" y="18"/>
                    <a:pt x="64" y="1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30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60" name="Freeform 233">
              <a:extLst>
                <a:ext uri="{FF2B5EF4-FFF2-40B4-BE49-F238E27FC236}">
                  <a16:creationId xmlns:a16="http://schemas.microsoft.com/office/drawing/2014/main" xmlns="" id="{5B83F93F-8F95-47FF-9ECA-3EFA00749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2336"/>
              <a:ext cx="27" cy="21"/>
            </a:xfrm>
            <a:custGeom>
              <a:avLst/>
              <a:gdLst>
                <a:gd name="T0" fmla="*/ 1 w 114"/>
                <a:gd name="T1" fmla="*/ 1 h 87"/>
                <a:gd name="T2" fmla="*/ 1 w 114"/>
                <a:gd name="T3" fmla="*/ 1 h 87"/>
                <a:gd name="T4" fmla="*/ 0 w 114"/>
                <a:gd name="T5" fmla="*/ 1 h 87"/>
                <a:gd name="T6" fmla="*/ 1 w 114"/>
                <a:gd name="T7" fmla="*/ 0 h 87"/>
                <a:gd name="T8" fmla="*/ 1 w 114"/>
                <a:gd name="T9" fmla="*/ 0 h 87"/>
                <a:gd name="T10" fmla="*/ 1 w 114"/>
                <a:gd name="T11" fmla="*/ 0 h 87"/>
                <a:gd name="T12" fmla="*/ 1 w 114"/>
                <a:gd name="T13" fmla="*/ 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4" h="87">
                  <a:moveTo>
                    <a:pt x="114" y="86"/>
                  </a:moveTo>
                  <a:cubicBezTo>
                    <a:pt x="108" y="87"/>
                    <a:pt x="102" y="87"/>
                    <a:pt x="96" y="87"/>
                  </a:cubicBezTo>
                  <a:cubicBezTo>
                    <a:pt x="60" y="87"/>
                    <a:pt x="27" y="76"/>
                    <a:pt x="0" y="57"/>
                  </a:cubicBezTo>
                  <a:lnTo>
                    <a:pt x="47" y="0"/>
                  </a:lnTo>
                  <a:cubicBezTo>
                    <a:pt x="61" y="9"/>
                    <a:pt x="78" y="14"/>
                    <a:pt x="96" y="14"/>
                  </a:cubicBezTo>
                  <a:cubicBezTo>
                    <a:pt x="98" y="14"/>
                    <a:pt x="99" y="14"/>
                    <a:pt x="101" y="14"/>
                  </a:cubicBezTo>
                  <a:lnTo>
                    <a:pt x="114" y="86"/>
                  </a:lnTo>
                  <a:close/>
                </a:path>
              </a:pathLst>
            </a:custGeom>
            <a:solidFill>
              <a:srgbClr val="218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61" name="Freeform 234">
              <a:extLst>
                <a:ext uri="{FF2B5EF4-FFF2-40B4-BE49-F238E27FC236}">
                  <a16:creationId xmlns:a16="http://schemas.microsoft.com/office/drawing/2014/main" xmlns="" id="{4E8C3F1F-F2F5-40C5-84C8-066E7AFD1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2280"/>
              <a:ext cx="34" cy="31"/>
            </a:xfrm>
            <a:custGeom>
              <a:avLst/>
              <a:gdLst>
                <a:gd name="T0" fmla="*/ 0 w 147"/>
                <a:gd name="T1" fmla="*/ 1 h 135"/>
                <a:gd name="T2" fmla="*/ 1 w 147"/>
                <a:gd name="T3" fmla="*/ 2 h 135"/>
                <a:gd name="T4" fmla="*/ 2 w 147"/>
                <a:gd name="T5" fmla="*/ 1 h 135"/>
                <a:gd name="T6" fmla="*/ 0 w 147"/>
                <a:gd name="T7" fmla="*/ 0 h 135"/>
                <a:gd name="T8" fmla="*/ 0 w 147"/>
                <a:gd name="T9" fmla="*/ 1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" h="135">
                  <a:moveTo>
                    <a:pt x="0" y="74"/>
                  </a:moveTo>
                  <a:cubicBezTo>
                    <a:pt x="35" y="78"/>
                    <a:pt x="64" y="102"/>
                    <a:pt x="76" y="135"/>
                  </a:cubicBezTo>
                  <a:lnTo>
                    <a:pt x="147" y="119"/>
                  </a:lnTo>
                  <a:cubicBezTo>
                    <a:pt x="129" y="54"/>
                    <a:pt x="70" y="5"/>
                    <a:pt x="0" y="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62" name="Freeform 235">
              <a:extLst>
                <a:ext uri="{FF2B5EF4-FFF2-40B4-BE49-F238E27FC236}">
                  <a16:creationId xmlns:a16="http://schemas.microsoft.com/office/drawing/2014/main" xmlns="" id="{8851AC7E-6809-4C22-8760-A42F5F356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382"/>
              <a:ext cx="35" cy="67"/>
            </a:xfrm>
            <a:custGeom>
              <a:avLst/>
              <a:gdLst>
                <a:gd name="T0" fmla="*/ 1 w 154"/>
                <a:gd name="T1" fmla="*/ 4 h 284"/>
                <a:gd name="T2" fmla="*/ 0 w 154"/>
                <a:gd name="T3" fmla="*/ 2 h 284"/>
                <a:gd name="T4" fmla="*/ 2 w 154"/>
                <a:gd name="T5" fmla="*/ 0 h 284"/>
                <a:gd name="T6" fmla="*/ 2 w 154"/>
                <a:gd name="T7" fmla="*/ 1 h 284"/>
                <a:gd name="T8" fmla="*/ 1 w 154"/>
                <a:gd name="T9" fmla="*/ 2 h 284"/>
                <a:gd name="T10" fmla="*/ 1 w 154"/>
                <a:gd name="T11" fmla="*/ 3 h 284"/>
                <a:gd name="T12" fmla="*/ 1 w 154"/>
                <a:gd name="T13" fmla="*/ 4 h 2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284">
                  <a:moveTo>
                    <a:pt x="52" y="284"/>
                  </a:moveTo>
                  <a:cubicBezTo>
                    <a:pt x="20" y="254"/>
                    <a:pt x="0" y="211"/>
                    <a:pt x="0" y="164"/>
                  </a:cubicBezTo>
                  <a:cubicBezTo>
                    <a:pt x="0" y="77"/>
                    <a:pt x="68" y="5"/>
                    <a:pt x="154" y="0"/>
                  </a:cubicBezTo>
                  <a:lnTo>
                    <a:pt x="154" y="73"/>
                  </a:lnTo>
                  <a:cubicBezTo>
                    <a:pt x="108" y="78"/>
                    <a:pt x="73" y="117"/>
                    <a:pt x="73" y="164"/>
                  </a:cubicBezTo>
                  <a:cubicBezTo>
                    <a:pt x="73" y="189"/>
                    <a:pt x="82" y="211"/>
                    <a:pt x="98" y="227"/>
                  </a:cubicBezTo>
                  <a:lnTo>
                    <a:pt x="52" y="284"/>
                  </a:lnTo>
                  <a:close/>
                </a:path>
              </a:pathLst>
            </a:custGeom>
            <a:solidFill>
              <a:srgbClr val="698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63" name="Freeform 236">
              <a:extLst>
                <a:ext uri="{FF2B5EF4-FFF2-40B4-BE49-F238E27FC236}">
                  <a16:creationId xmlns:a16="http://schemas.microsoft.com/office/drawing/2014/main" xmlns="" id="{7B577D2B-0C64-4739-86D7-82A8A2275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2415"/>
              <a:ext cx="32" cy="43"/>
            </a:xfrm>
            <a:custGeom>
              <a:avLst/>
              <a:gdLst>
                <a:gd name="T0" fmla="*/ 2 w 138"/>
                <a:gd name="T1" fmla="*/ 0 h 184"/>
                <a:gd name="T2" fmla="*/ 2 w 138"/>
                <a:gd name="T3" fmla="*/ 0 h 184"/>
                <a:gd name="T4" fmla="*/ 0 w 138"/>
                <a:gd name="T5" fmla="*/ 2 h 184"/>
                <a:gd name="T6" fmla="*/ 0 w 138"/>
                <a:gd name="T7" fmla="*/ 1 h 184"/>
                <a:gd name="T8" fmla="*/ 1 w 138"/>
                <a:gd name="T9" fmla="*/ 0 h 184"/>
                <a:gd name="T10" fmla="*/ 1 w 138"/>
                <a:gd name="T11" fmla="*/ 0 h 184"/>
                <a:gd name="T12" fmla="*/ 2 w 138"/>
                <a:gd name="T13" fmla="*/ 0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184">
                  <a:moveTo>
                    <a:pt x="137" y="0"/>
                  </a:moveTo>
                  <a:cubicBezTo>
                    <a:pt x="138" y="8"/>
                    <a:pt x="138" y="16"/>
                    <a:pt x="138" y="24"/>
                  </a:cubicBezTo>
                  <a:cubicBezTo>
                    <a:pt x="138" y="101"/>
                    <a:pt x="85" y="166"/>
                    <a:pt x="13" y="184"/>
                  </a:cubicBezTo>
                  <a:lnTo>
                    <a:pt x="0" y="112"/>
                  </a:lnTo>
                  <a:cubicBezTo>
                    <a:pt x="38" y="100"/>
                    <a:pt x="65" y="65"/>
                    <a:pt x="65" y="24"/>
                  </a:cubicBezTo>
                  <a:cubicBezTo>
                    <a:pt x="65" y="21"/>
                    <a:pt x="65" y="18"/>
                    <a:pt x="65" y="16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536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64" name="Freeform 237">
              <a:extLst>
                <a:ext uri="{FF2B5EF4-FFF2-40B4-BE49-F238E27FC236}">
                  <a16:creationId xmlns:a16="http://schemas.microsoft.com/office/drawing/2014/main" xmlns="" id="{83CBDC9B-593E-4EBB-8F76-1858A7AB0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" y="2439"/>
              <a:ext cx="26" cy="20"/>
            </a:xfrm>
            <a:custGeom>
              <a:avLst/>
              <a:gdLst>
                <a:gd name="T0" fmla="*/ 1 w 113"/>
                <a:gd name="T1" fmla="*/ 1 h 88"/>
                <a:gd name="T2" fmla="*/ 1 w 113"/>
                <a:gd name="T3" fmla="*/ 1 h 88"/>
                <a:gd name="T4" fmla="*/ 0 w 113"/>
                <a:gd name="T5" fmla="*/ 1 h 88"/>
                <a:gd name="T6" fmla="*/ 1 w 113"/>
                <a:gd name="T7" fmla="*/ 0 h 88"/>
                <a:gd name="T8" fmla="*/ 1 w 113"/>
                <a:gd name="T9" fmla="*/ 0 h 88"/>
                <a:gd name="T10" fmla="*/ 1 w 113"/>
                <a:gd name="T11" fmla="*/ 0 h 88"/>
                <a:gd name="T12" fmla="*/ 1 w 113"/>
                <a:gd name="T13" fmla="*/ 1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88">
                  <a:moveTo>
                    <a:pt x="113" y="87"/>
                  </a:moveTo>
                  <a:cubicBezTo>
                    <a:pt x="108" y="88"/>
                    <a:pt x="102" y="88"/>
                    <a:pt x="96" y="88"/>
                  </a:cubicBezTo>
                  <a:cubicBezTo>
                    <a:pt x="60" y="88"/>
                    <a:pt x="27" y="76"/>
                    <a:pt x="0" y="57"/>
                  </a:cubicBezTo>
                  <a:lnTo>
                    <a:pt x="46" y="0"/>
                  </a:lnTo>
                  <a:cubicBezTo>
                    <a:pt x="60" y="9"/>
                    <a:pt x="77" y="15"/>
                    <a:pt x="96" y="15"/>
                  </a:cubicBezTo>
                  <a:cubicBezTo>
                    <a:pt x="97" y="15"/>
                    <a:pt x="99" y="15"/>
                    <a:pt x="101" y="15"/>
                  </a:cubicBezTo>
                  <a:lnTo>
                    <a:pt x="113" y="87"/>
                  </a:lnTo>
                  <a:close/>
                </a:path>
              </a:pathLst>
            </a:custGeom>
            <a:solidFill>
              <a:srgbClr val="4D8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65" name="Freeform 238">
              <a:extLst>
                <a:ext uri="{FF2B5EF4-FFF2-40B4-BE49-F238E27FC236}">
                  <a16:creationId xmlns:a16="http://schemas.microsoft.com/office/drawing/2014/main" xmlns="" id="{FCBB2C17-98E7-49A6-A01E-BEA6D8D0F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2382"/>
              <a:ext cx="34" cy="32"/>
            </a:xfrm>
            <a:custGeom>
              <a:avLst/>
              <a:gdLst>
                <a:gd name="T0" fmla="*/ 0 w 148"/>
                <a:gd name="T1" fmla="*/ 1 h 134"/>
                <a:gd name="T2" fmla="*/ 1 w 148"/>
                <a:gd name="T3" fmla="*/ 2 h 134"/>
                <a:gd name="T4" fmla="*/ 2 w 148"/>
                <a:gd name="T5" fmla="*/ 2 h 134"/>
                <a:gd name="T6" fmla="*/ 0 w 148"/>
                <a:gd name="T7" fmla="*/ 0 h 134"/>
                <a:gd name="T8" fmla="*/ 0 w 148"/>
                <a:gd name="T9" fmla="*/ 1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" h="134">
                  <a:moveTo>
                    <a:pt x="0" y="73"/>
                  </a:moveTo>
                  <a:cubicBezTo>
                    <a:pt x="36" y="77"/>
                    <a:pt x="65" y="102"/>
                    <a:pt x="76" y="134"/>
                  </a:cubicBezTo>
                  <a:lnTo>
                    <a:pt x="148" y="119"/>
                  </a:lnTo>
                  <a:cubicBezTo>
                    <a:pt x="129" y="53"/>
                    <a:pt x="71" y="4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4F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66" name="Rectangle 239">
              <a:extLst>
                <a:ext uri="{FF2B5EF4-FFF2-40B4-BE49-F238E27FC236}">
                  <a16:creationId xmlns:a16="http://schemas.microsoft.com/office/drawing/2014/main" xmlns="" id="{8F820B73-B087-4D00-985E-8C56D570D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" y="2355"/>
              <a:ext cx="13" cy="104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67" name="Rectangle 240">
              <a:extLst>
                <a:ext uri="{FF2B5EF4-FFF2-40B4-BE49-F238E27FC236}">
                  <a16:creationId xmlns:a16="http://schemas.microsoft.com/office/drawing/2014/main" xmlns="" id="{25136F06-5ED6-43C3-857A-C3733C6F8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68" name="Rectangle 241">
              <a:extLst>
                <a:ext uri="{FF2B5EF4-FFF2-40B4-BE49-F238E27FC236}">
                  <a16:creationId xmlns:a16="http://schemas.microsoft.com/office/drawing/2014/main" xmlns="" id="{70DCFA65-BDB2-4601-A9F7-1C40EA6E0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2333"/>
              <a:ext cx="12" cy="126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69" name="Rectangle 242">
              <a:extLst>
                <a:ext uri="{FF2B5EF4-FFF2-40B4-BE49-F238E27FC236}">
                  <a16:creationId xmlns:a16="http://schemas.microsoft.com/office/drawing/2014/main" xmlns="" id="{0901DA5B-9B4C-4AF9-B285-954A8E651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2355"/>
              <a:ext cx="13" cy="104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70" name="Rectangle 243">
              <a:extLst>
                <a:ext uri="{FF2B5EF4-FFF2-40B4-BE49-F238E27FC236}">
                  <a16:creationId xmlns:a16="http://schemas.microsoft.com/office/drawing/2014/main" xmlns="" id="{D0F48B18-99DE-4CA3-BE4F-E5F246303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346"/>
              <a:ext cx="12" cy="113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71" name="Rectangle 244">
              <a:extLst>
                <a:ext uri="{FF2B5EF4-FFF2-40B4-BE49-F238E27FC236}">
                  <a16:creationId xmlns:a16="http://schemas.microsoft.com/office/drawing/2014/main" xmlns="" id="{850F4B8F-C8E1-436A-A017-65E00F522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2332"/>
              <a:ext cx="12" cy="127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72" name="Rectangle 245">
              <a:extLst>
                <a:ext uri="{FF2B5EF4-FFF2-40B4-BE49-F238E27FC236}">
                  <a16:creationId xmlns:a16="http://schemas.microsoft.com/office/drawing/2014/main" xmlns="" id="{55CE5461-6734-4535-8B69-23BD38DEB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" y="2280"/>
              <a:ext cx="13" cy="179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73" name="Rectangle 246">
              <a:extLst>
                <a:ext uri="{FF2B5EF4-FFF2-40B4-BE49-F238E27FC236}">
                  <a16:creationId xmlns:a16="http://schemas.microsoft.com/office/drawing/2014/main" xmlns="" id="{D8D5747D-75BF-46C2-89B0-4B50BBBDC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" y="2338"/>
              <a:ext cx="12" cy="121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74" name="Rectangle 247">
              <a:extLst>
                <a:ext uri="{FF2B5EF4-FFF2-40B4-BE49-F238E27FC236}">
                  <a16:creationId xmlns:a16="http://schemas.microsoft.com/office/drawing/2014/main" xmlns="" id="{1393D8AC-FB76-4A81-B5B5-6975B4371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" y="2384"/>
              <a:ext cx="13" cy="75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75" name="Rectangle 248">
              <a:extLst>
                <a:ext uri="{FF2B5EF4-FFF2-40B4-BE49-F238E27FC236}">
                  <a16:creationId xmlns:a16="http://schemas.microsoft.com/office/drawing/2014/main" xmlns="" id="{3D47E35E-7CF2-4038-8E69-C7ABAE34C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76" name="Rectangle 249">
              <a:extLst>
                <a:ext uri="{FF2B5EF4-FFF2-40B4-BE49-F238E27FC236}">
                  <a16:creationId xmlns:a16="http://schemas.microsoft.com/office/drawing/2014/main" xmlns="" id="{BCD9FA1C-D557-4B04-9C97-F7599FBCA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2384"/>
              <a:ext cx="12" cy="75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77" name="Rectangle 250">
              <a:extLst>
                <a:ext uri="{FF2B5EF4-FFF2-40B4-BE49-F238E27FC236}">
                  <a16:creationId xmlns:a16="http://schemas.microsoft.com/office/drawing/2014/main" xmlns="" id="{BE8D09CF-B8DA-437E-A9B5-073A7419E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2384"/>
              <a:ext cx="13" cy="75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78" name="Rectangle 251">
              <a:extLst>
                <a:ext uri="{FF2B5EF4-FFF2-40B4-BE49-F238E27FC236}">
                  <a16:creationId xmlns:a16="http://schemas.microsoft.com/office/drawing/2014/main" xmlns="" id="{01C4BF5D-ADB0-4A0C-A6B5-D80E0234E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384"/>
              <a:ext cx="12" cy="75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79" name="Rectangle 252">
              <a:extLst>
                <a:ext uri="{FF2B5EF4-FFF2-40B4-BE49-F238E27FC236}">
                  <a16:creationId xmlns:a16="http://schemas.microsoft.com/office/drawing/2014/main" xmlns="" id="{D2F1475B-C36D-4902-AA70-D358CE7CB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2384"/>
              <a:ext cx="12" cy="75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80" name="Rectangle 253">
              <a:extLst>
                <a:ext uri="{FF2B5EF4-FFF2-40B4-BE49-F238E27FC236}">
                  <a16:creationId xmlns:a16="http://schemas.microsoft.com/office/drawing/2014/main" xmlns="" id="{2C105B16-6379-4CC3-8C94-B1BD3430B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" y="2384"/>
              <a:ext cx="13" cy="75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81" name="Rectangle 254">
              <a:extLst>
                <a:ext uri="{FF2B5EF4-FFF2-40B4-BE49-F238E27FC236}">
                  <a16:creationId xmlns:a16="http://schemas.microsoft.com/office/drawing/2014/main" xmlns="" id="{68DA3116-F046-4653-A31B-3C22C2B9A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" y="2384"/>
              <a:ext cx="12" cy="75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82" name="Freeform 255">
              <a:extLst>
                <a:ext uri="{FF2B5EF4-FFF2-40B4-BE49-F238E27FC236}">
                  <a16:creationId xmlns:a16="http://schemas.microsoft.com/office/drawing/2014/main" xmlns="" id="{48207116-B0B5-4EDF-B19B-4165EDC5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" y="2341"/>
              <a:ext cx="274" cy="331"/>
            </a:xfrm>
            <a:custGeom>
              <a:avLst/>
              <a:gdLst>
                <a:gd name="T0" fmla="*/ 1 w 1187"/>
                <a:gd name="T1" fmla="*/ 0 h 1421"/>
                <a:gd name="T2" fmla="*/ 14 w 1187"/>
                <a:gd name="T3" fmla="*/ 0 h 1421"/>
                <a:gd name="T4" fmla="*/ 15 w 1187"/>
                <a:gd name="T5" fmla="*/ 1 h 1421"/>
                <a:gd name="T6" fmla="*/ 15 w 1187"/>
                <a:gd name="T7" fmla="*/ 17 h 1421"/>
                <a:gd name="T8" fmla="*/ 14 w 1187"/>
                <a:gd name="T9" fmla="*/ 18 h 1421"/>
                <a:gd name="T10" fmla="*/ 1 w 1187"/>
                <a:gd name="T11" fmla="*/ 18 h 1421"/>
                <a:gd name="T12" fmla="*/ 0 w 1187"/>
                <a:gd name="T13" fmla="*/ 17 h 1421"/>
                <a:gd name="T14" fmla="*/ 0 w 1187"/>
                <a:gd name="T15" fmla="*/ 1 h 1421"/>
                <a:gd name="T16" fmla="*/ 1 w 1187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7" h="1421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0"/>
                  </a:cubicBezTo>
                  <a:lnTo>
                    <a:pt x="1187" y="1341"/>
                  </a:lnTo>
                  <a:cubicBezTo>
                    <a:pt x="1187" y="1385"/>
                    <a:pt x="1151" y="1421"/>
                    <a:pt x="1107" y="1421"/>
                  </a:cubicBezTo>
                  <a:lnTo>
                    <a:pt x="80" y="1421"/>
                  </a:lnTo>
                  <a:cubicBezTo>
                    <a:pt x="36" y="1421"/>
                    <a:pt x="0" y="1385"/>
                    <a:pt x="0" y="1341"/>
                  </a:cubicBezTo>
                  <a:lnTo>
                    <a:pt x="0" y="80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30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83" name="Freeform 256">
              <a:extLst>
                <a:ext uri="{FF2B5EF4-FFF2-40B4-BE49-F238E27FC236}">
                  <a16:creationId xmlns:a16="http://schemas.microsoft.com/office/drawing/2014/main" xmlns="" id="{A7BD5E31-5BC9-4EE9-AC79-E3D14D94C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" y="2353"/>
              <a:ext cx="274" cy="93"/>
            </a:xfrm>
            <a:custGeom>
              <a:avLst/>
              <a:gdLst>
                <a:gd name="T0" fmla="*/ 1 w 1187"/>
                <a:gd name="T1" fmla="*/ 0 h 399"/>
                <a:gd name="T2" fmla="*/ 14 w 1187"/>
                <a:gd name="T3" fmla="*/ 0 h 399"/>
                <a:gd name="T4" fmla="*/ 15 w 1187"/>
                <a:gd name="T5" fmla="*/ 1 h 399"/>
                <a:gd name="T6" fmla="*/ 15 w 1187"/>
                <a:gd name="T7" fmla="*/ 5 h 399"/>
                <a:gd name="T8" fmla="*/ 0 w 1187"/>
                <a:gd name="T9" fmla="*/ 5 h 399"/>
                <a:gd name="T10" fmla="*/ 0 w 1187"/>
                <a:gd name="T11" fmla="*/ 1 h 399"/>
                <a:gd name="T12" fmla="*/ 1 w 1187"/>
                <a:gd name="T13" fmla="*/ 0 h 3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7" h="399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1"/>
                  </a:cubicBezTo>
                  <a:lnTo>
                    <a:pt x="1187" y="399"/>
                  </a:lnTo>
                  <a:lnTo>
                    <a:pt x="0" y="399"/>
                  </a:lnTo>
                  <a:lnTo>
                    <a:pt x="0" y="81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768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84" name="Rectangle 257">
              <a:extLst>
                <a:ext uri="{FF2B5EF4-FFF2-40B4-BE49-F238E27FC236}">
                  <a16:creationId xmlns:a16="http://schemas.microsoft.com/office/drawing/2014/main" xmlns="" id="{C7BFFF73-FFDE-4F46-AA27-FF848C2D9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2373"/>
              <a:ext cx="221" cy="58"/>
            </a:xfrm>
            <a:prstGeom prst="rect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85" name="Rectangle 258">
              <a:extLst>
                <a:ext uri="{FF2B5EF4-FFF2-40B4-BE49-F238E27FC236}">
                  <a16:creationId xmlns:a16="http://schemas.microsoft.com/office/drawing/2014/main" xmlns="" id="{4D39B2F9-111D-44F8-8C7D-C6575DB37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" y="2381"/>
              <a:ext cx="211" cy="50"/>
            </a:xfrm>
            <a:prstGeom prst="rect">
              <a:avLst/>
            </a:prstGeom>
            <a:solidFill>
              <a:srgbClr val="35E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86" name="Freeform 259">
              <a:extLst>
                <a:ext uri="{FF2B5EF4-FFF2-40B4-BE49-F238E27FC236}">
                  <a16:creationId xmlns:a16="http://schemas.microsoft.com/office/drawing/2014/main" xmlns="" id="{E91D12E4-EB37-42CB-97D5-AFE2197B4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" y="2467"/>
              <a:ext cx="49" cy="38"/>
            </a:xfrm>
            <a:custGeom>
              <a:avLst/>
              <a:gdLst>
                <a:gd name="T0" fmla="*/ 0 w 214"/>
                <a:gd name="T1" fmla="*/ 0 h 162"/>
                <a:gd name="T2" fmla="*/ 0 w 214"/>
                <a:gd name="T3" fmla="*/ 0 h 162"/>
                <a:gd name="T4" fmla="*/ 3 w 214"/>
                <a:gd name="T5" fmla="*/ 0 h 162"/>
                <a:gd name="T6" fmla="*/ 3 w 214"/>
                <a:gd name="T7" fmla="*/ 0 h 162"/>
                <a:gd name="T8" fmla="*/ 3 w 214"/>
                <a:gd name="T9" fmla="*/ 0 h 162"/>
                <a:gd name="T10" fmla="*/ 3 w 214"/>
                <a:gd name="T11" fmla="*/ 2 h 162"/>
                <a:gd name="T12" fmla="*/ 3 w 214"/>
                <a:gd name="T13" fmla="*/ 2 h 162"/>
                <a:gd name="T14" fmla="*/ 3 w 214"/>
                <a:gd name="T15" fmla="*/ 2 h 162"/>
                <a:gd name="T16" fmla="*/ 0 w 214"/>
                <a:gd name="T17" fmla="*/ 2 h 162"/>
                <a:gd name="T18" fmla="*/ 0 w 214"/>
                <a:gd name="T19" fmla="*/ 2 h 162"/>
                <a:gd name="T20" fmla="*/ 0 w 214"/>
                <a:gd name="T21" fmla="*/ 2 h 162"/>
                <a:gd name="T22" fmla="*/ 0 w 214"/>
                <a:gd name="T23" fmla="*/ 0 h 162"/>
                <a:gd name="T24" fmla="*/ 0 w 214"/>
                <a:gd name="T25" fmla="*/ 0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87" name="Rectangle 260">
              <a:extLst>
                <a:ext uri="{FF2B5EF4-FFF2-40B4-BE49-F238E27FC236}">
                  <a16:creationId xmlns:a16="http://schemas.microsoft.com/office/drawing/2014/main" xmlns="" id="{79F7592B-88EF-44F2-B021-4D8EF5B6B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2516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88" name="Freeform 261">
              <a:extLst>
                <a:ext uri="{FF2B5EF4-FFF2-40B4-BE49-F238E27FC236}">
                  <a16:creationId xmlns:a16="http://schemas.microsoft.com/office/drawing/2014/main" xmlns="" id="{28CAA3AD-0781-4ADE-AFA7-F2FE9892C6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" y="2514"/>
              <a:ext cx="49" cy="38"/>
            </a:xfrm>
            <a:custGeom>
              <a:avLst/>
              <a:gdLst>
                <a:gd name="T0" fmla="*/ 0 w 214"/>
                <a:gd name="T1" fmla="*/ 0 h 163"/>
                <a:gd name="T2" fmla="*/ 0 w 214"/>
                <a:gd name="T3" fmla="*/ 0 h 163"/>
                <a:gd name="T4" fmla="*/ 3 w 214"/>
                <a:gd name="T5" fmla="*/ 0 h 163"/>
                <a:gd name="T6" fmla="*/ 3 w 214"/>
                <a:gd name="T7" fmla="*/ 0 h 163"/>
                <a:gd name="T8" fmla="*/ 3 w 214"/>
                <a:gd name="T9" fmla="*/ 0 h 163"/>
                <a:gd name="T10" fmla="*/ 3 w 214"/>
                <a:gd name="T11" fmla="*/ 2 h 163"/>
                <a:gd name="T12" fmla="*/ 3 w 214"/>
                <a:gd name="T13" fmla="*/ 2 h 163"/>
                <a:gd name="T14" fmla="*/ 3 w 214"/>
                <a:gd name="T15" fmla="*/ 2 h 163"/>
                <a:gd name="T16" fmla="*/ 0 w 214"/>
                <a:gd name="T17" fmla="*/ 2 h 163"/>
                <a:gd name="T18" fmla="*/ 0 w 214"/>
                <a:gd name="T19" fmla="*/ 2 h 163"/>
                <a:gd name="T20" fmla="*/ 0 w 214"/>
                <a:gd name="T21" fmla="*/ 2 h 163"/>
                <a:gd name="T22" fmla="*/ 0 w 214"/>
                <a:gd name="T23" fmla="*/ 0 h 163"/>
                <a:gd name="T24" fmla="*/ 0 w 214"/>
                <a:gd name="T25" fmla="*/ 0 h 163"/>
                <a:gd name="T26" fmla="*/ 2 w 214"/>
                <a:gd name="T27" fmla="*/ 0 h 163"/>
                <a:gd name="T28" fmla="*/ 0 w 214"/>
                <a:gd name="T29" fmla="*/ 0 h 163"/>
                <a:gd name="T30" fmla="*/ 0 w 214"/>
                <a:gd name="T31" fmla="*/ 2 h 163"/>
                <a:gd name="T32" fmla="*/ 2 w 214"/>
                <a:gd name="T33" fmla="*/ 2 h 163"/>
                <a:gd name="T34" fmla="*/ 2 w 214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89" name="Rectangle 262">
              <a:extLst>
                <a:ext uri="{FF2B5EF4-FFF2-40B4-BE49-F238E27FC236}">
                  <a16:creationId xmlns:a16="http://schemas.microsoft.com/office/drawing/2014/main" xmlns="" id="{7D979241-048B-4486-9D61-584A04BAB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2563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90" name="Freeform 263">
              <a:extLst>
                <a:ext uri="{FF2B5EF4-FFF2-40B4-BE49-F238E27FC236}">
                  <a16:creationId xmlns:a16="http://schemas.microsoft.com/office/drawing/2014/main" xmlns="" id="{B25B9840-46C7-404B-B84E-2A2ACC6021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" y="2561"/>
              <a:ext cx="49" cy="38"/>
            </a:xfrm>
            <a:custGeom>
              <a:avLst/>
              <a:gdLst>
                <a:gd name="T0" fmla="*/ 0 w 214"/>
                <a:gd name="T1" fmla="*/ 0 h 163"/>
                <a:gd name="T2" fmla="*/ 0 w 214"/>
                <a:gd name="T3" fmla="*/ 0 h 163"/>
                <a:gd name="T4" fmla="*/ 3 w 214"/>
                <a:gd name="T5" fmla="*/ 0 h 163"/>
                <a:gd name="T6" fmla="*/ 3 w 214"/>
                <a:gd name="T7" fmla="*/ 0 h 163"/>
                <a:gd name="T8" fmla="*/ 3 w 214"/>
                <a:gd name="T9" fmla="*/ 0 h 163"/>
                <a:gd name="T10" fmla="*/ 3 w 214"/>
                <a:gd name="T11" fmla="*/ 2 h 163"/>
                <a:gd name="T12" fmla="*/ 3 w 214"/>
                <a:gd name="T13" fmla="*/ 2 h 163"/>
                <a:gd name="T14" fmla="*/ 3 w 214"/>
                <a:gd name="T15" fmla="*/ 2 h 163"/>
                <a:gd name="T16" fmla="*/ 0 w 214"/>
                <a:gd name="T17" fmla="*/ 2 h 163"/>
                <a:gd name="T18" fmla="*/ 0 w 214"/>
                <a:gd name="T19" fmla="*/ 2 h 163"/>
                <a:gd name="T20" fmla="*/ 0 w 214"/>
                <a:gd name="T21" fmla="*/ 2 h 163"/>
                <a:gd name="T22" fmla="*/ 0 w 214"/>
                <a:gd name="T23" fmla="*/ 0 h 163"/>
                <a:gd name="T24" fmla="*/ 0 w 214"/>
                <a:gd name="T25" fmla="*/ 0 h 163"/>
                <a:gd name="T26" fmla="*/ 2 w 214"/>
                <a:gd name="T27" fmla="*/ 0 h 163"/>
                <a:gd name="T28" fmla="*/ 0 w 214"/>
                <a:gd name="T29" fmla="*/ 0 h 163"/>
                <a:gd name="T30" fmla="*/ 0 w 214"/>
                <a:gd name="T31" fmla="*/ 2 h 163"/>
                <a:gd name="T32" fmla="*/ 2 w 214"/>
                <a:gd name="T33" fmla="*/ 2 h 163"/>
                <a:gd name="T34" fmla="*/ 2 w 214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91" name="Rectangle 264">
              <a:extLst>
                <a:ext uri="{FF2B5EF4-FFF2-40B4-BE49-F238E27FC236}">
                  <a16:creationId xmlns:a16="http://schemas.microsoft.com/office/drawing/2014/main" xmlns="" id="{95B0946A-62D0-41D7-9195-184B33EF9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2610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92" name="Freeform 265">
              <a:extLst>
                <a:ext uri="{FF2B5EF4-FFF2-40B4-BE49-F238E27FC236}">
                  <a16:creationId xmlns:a16="http://schemas.microsoft.com/office/drawing/2014/main" xmlns="" id="{7D6F6F65-E087-4902-9CD6-76D6C4AE1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" y="2608"/>
              <a:ext cx="49" cy="38"/>
            </a:xfrm>
            <a:custGeom>
              <a:avLst/>
              <a:gdLst>
                <a:gd name="T0" fmla="*/ 0 w 214"/>
                <a:gd name="T1" fmla="*/ 0 h 163"/>
                <a:gd name="T2" fmla="*/ 0 w 214"/>
                <a:gd name="T3" fmla="*/ 0 h 163"/>
                <a:gd name="T4" fmla="*/ 3 w 214"/>
                <a:gd name="T5" fmla="*/ 0 h 163"/>
                <a:gd name="T6" fmla="*/ 3 w 214"/>
                <a:gd name="T7" fmla="*/ 0 h 163"/>
                <a:gd name="T8" fmla="*/ 3 w 214"/>
                <a:gd name="T9" fmla="*/ 0 h 163"/>
                <a:gd name="T10" fmla="*/ 3 w 214"/>
                <a:gd name="T11" fmla="*/ 2 h 163"/>
                <a:gd name="T12" fmla="*/ 3 w 214"/>
                <a:gd name="T13" fmla="*/ 2 h 163"/>
                <a:gd name="T14" fmla="*/ 3 w 214"/>
                <a:gd name="T15" fmla="*/ 2 h 163"/>
                <a:gd name="T16" fmla="*/ 0 w 214"/>
                <a:gd name="T17" fmla="*/ 2 h 163"/>
                <a:gd name="T18" fmla="*/ 0 w 214"/>
                <a:gd name="T19" fmla="*/ 2 h 163"/>
                <a:gd name="T20" fmla="*/ 0 w 214"/>
                <a:gd name="T21" fmla="*/ 2 h 163"/>
                <a:gd name="T22" fmla="*/ 0 w 214"/>
                <a:gd name="T23" fmla="*/ 0 h 163"/>
                <a:gd name="T24" fmla="*/ 0 w 214"/>
                <a:gd name="T25" fmla="*/ 0 h 163"/>
                <a:gd name="T26" fmla="*/ 2 w 214"/>
                <a:gd name="T27" fmla="*/ 0 h 163"/>
                <a:gd name="T28" fmla="*/ 0 w 214"/>
                <a:gd name="T29" fmla="*/ 0 h 163"/>
                <a:gd name="T30" fmla="*/ 0 w 214"/>
                <a:gd name="T31" fmla="*/ 2 h 163"/>
                <a:gd name="T32" fmla="*/ 2 w 214"/>
                <a:gd name="T33" fmla="*/ 2 h 163"/>
                <a:gd name="T34" fmla="*/ 2 w 214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93" name="Freeform 266">
              <a:extLst>
                <a:ext uri="{FF2B5EF4-FFF2-40B4-BE49-F238E27FC236}">
                  <a16:creationId xmlns:a16="http://schemas.microsoft.com/office/drawing/2014/main" xmlns="" id="{CF6D0A15-9432-4C28-8BFB-F1BB72A9B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2467"/>
              <a:ext cx="49" cy="38"/>
            </a:xfrm>
            <a:custGeom>
              <a:avLst/>
              <a:gdLst>
                <a:gd name="T0" fmla="*/ 0 w 214"/>
                <a:gd name="T1" fmla="*/ 0 h 162"/>
                <a:gd name="T2" fmla="*/ 0 w 214"/>
                <a:gd name="T3" fmla="*/ 0 h 162"/>
                <a:gd name="T4" fmla="*/ 3 w 214"/>
                <a:gd name="T5" fmla="*/ 0 h 162"/>
                <a:gd name="T6" fmla="*/ 3 w 214"/>
                <a:gd name="T7" fmla="*/ 0 h 162"/>
                <a:gd name="T8" fmla="*/ 3 w 214"/>
                <a:gd name="T9" fmla="*/ 0 h 162"/>
                <a:gd name="T10" fmla="*/ 3 w 214"/>
                <a:gd name="T11" fmla="*/ 2 h 162"/>
                <a:gd name="T12" fmla="*/ 3 w 214"/>
                <a:gd name="T13" fmla="*/ 2 h 162"/>
                <a:gd name="T14" fmla="*/ 3 w 214"/>
                <a:gd name="T15" fmla="*/ 2 h 162"/>
                <a:gd name="T16" fmla="*/ 0 w 214"/>
                <a:gd name="T17" fmla="*/ 2 h 162"/>
                <a:gd name="T18" fmla="*/ 0 w 214"/>
                <a:gd name="T19" fmla="*/ 2 h 162"/>
                <a:gd name="T20" fmla="*/ 0 w 214"/>
                <a:gd name="T21" fmla="*/ 2 h 162"/>
                <a:gd name="T22" fmla="*/ 0 w 214"/>
                <a:gd name="T23" fmla="*/ 0 h 162"/>
                <a:gd name="T24" fmla="*/ 0 w 214"/>
                <a:gd name="T25" fmla="*/ 0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94" name="Rectangle 267">
              <a:extLst>
                <a:ext uri="{FF2B5EF4-FFF2-40B4-BE49-F238E27FC236}">
                  <a16:creationId xmlns:a16="http://schemas.microsoft.com/office/drawing/2014/main" xmlns="" id="{2DFBB56F-59AC-44CF-A2E7-427C90BC7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" y="2516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95" name="Freeform 268">
              <a:extLst>
                <a:ext uri="{FF2B5EF4-FFF2-40B4-BE49-F238E27FC236}">
                  <a16:creationId xmlns:a16="http://schemas.microsoft.com/office/drawing/2014/main" xmlns="" id="{32FBF283-3FC8-4F2D-B28A-1F0CDA2B98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" y="2514"/>
              <a:ext cx="49" cy="38"/>
            </a:xfrm>
            <a:custGeom>
              <a:avLst/>
              <a:gdLst>
                <a:gd name="T0" fmla="*/ 0 w 214"/>
                <a:gd name="T1" fmla="*/ 0 h 163"/>
                <a:gd name="T2" fmla="*/ 0 w 214"/>
                <a:gd name="T3" fmla="*/ 0 h 163"/>
                <a:gd name="T4" fmla="*/ 3 w 214"/>
                <a:gd name="T5" fmla="*/ 0 h 163"/>
                <a:gd name="T6" fmla="*/ 3 w 214"/>
                <a:gd name="T7" fmla="*/ 0 h 163"/>
                <a:gd name="T8" fmla="*/ 3 w 214"/>
                <a:gd name="T9" fmla="*/ 0 h 163"/>
                <a:gd name="T10" fmla="*/ 3 w 214"/>
                <a:gd name="T11" fmla="*/ 2 h 163"/>
                <a:gd name="T12" fmla="*/ 3 w 214"/>
                <a:gd name="T13" fmla="*/ 2 h 163"/>
                <a:gd name="T14" fmla="*/ 3 w 214"/>
                <a:gd name="T15" fmla="*/ 2 h 163"/>
                <a:gd name="T16" fmla="*/ 0 w 214"/>
                <a:gd name="T17" fmla="*/ 2 h 163"/>
                <a:gd name="T18" fmla="*/ 0 w 214"/>
                <a:gd name="T19" fmla="*/ 2 h 163"/>
                <a:gd name="T20" fmla="*/ 0 w 214"/>
                <a:gd name="T21" fmla="*/ 2 h 163"/>
                <a:gd name="T22" fmla="*/ 0 w 214"/>
                <a:gd name="T23" fmla="*/ 0 h 163"/>
                <a:gd name="T24" fmla="*/ 0 w 214"/>
                <a:gd name="T25" fmla="*/ 0 h 163"/>
                <a:gd name="T26" fmla="*/ 2 w 214"/>
                <a:gd name="T27" fmla="*/ 0 h 163"/>
                <a:gd name="T28" fmla="*/ 0 w 214"/>
                <a:gd name="T29" fmla="*/ 0 h 163"/>
                <a:gd name="T30" fmla="*/ 0 w 214"/>
                <a:gd name="T31" fmla="*/ 2 h 163"/>
                <a:gd name="T32" fmla="*/ 2 w 214"/>
                <a:gd name="T33" fmla="*/ 2 h 163"/>
                <a:gd name="T34" fmla="*/ 2 w 214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96" name="Rectangle 269">
              <a:extLst>
                <a:ext uri="{FF2B5EF4-FFF2-40B4-BE49-F238E27FC236}">
                  <a16:creationId xmlns:a16="http://schemas.microsoft.com/office/drawing/2014/main" xmlns="" id="{7F4B0B0B-B107-433A-A25F-5C04C2245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" y="2563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97" name="Freeform 270">
              <a:extLst>
                <a:ext uri="{FF2B5EF4-FFF2-40B4-BE49-F238E27FC236}">
                  <a16:creationId xmlns:a16="http://schemas.microsoft.com/office/drawing/2014/main" xmlns="" id="{944C53DD-01FC-45A7-A4E3-CAEF8FF80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" y="2561"/>
              <a:ext cx="49" cy="38"/>
            </a:xfrm>
            <a:custGeom>
              <a:avLst/>
              <a:gdLst>
                <a:gd name="T0" fmla="*/ 0 w 214"/>
                <a:gd name="T1" fmla="*/ 0 h 163"/>
                <a:gd name="T2" fmla="*/ 0 w 214"/>
                <a:gd name="T3" fmla="*/ 0 h 163"/>
                <a:gd name="T4" fmla="*/ 3 w 214"/>
                <a:gd name="T5" fmla="*/ 0 h 163"/>
                <a:gd name="T6" fmla="*/ 3 w 214"/>
                <a:gd name="T7" fmla="*/ 0 h 163"/>
                <a:gd name="T8" fmla="*/ 3 w 214"/>
                <a:gd name="T9" fmla="*/ 0 h 163"/>
                <a:gd name="T10" fmla="*/ 3 w 214"/>
                <a:gd name="T11" fmla="*/ 2 h 163"/>
                <a:gd name="T12" fmla="*/ 3 w 214"/>
                <a:gd name="T13" fmla="*/ 2 h 163"/>
                <a:gd name="T14" fmla="*/ 3 w 214"/>
                <a:gd name="T15" fmla="*/ 2 h 163"/>
                <a:gd name="T16" fmla="*/ 0 w 214"/>
                <a:gd name="T17" fmla="*/ 2 h 163"/>
                <a:gd name="T18" fmla="*/ 0 w 214"/>
                <a:gd name="T19" fmla="*/ 2 h 163"/>
                <a:gd name="T20" fmla="*/ 0 w 214"/>
                <a:gd name="T21" fmla="*/ 2 h 163"/>
                <a:gd name="T22" fmla="*/ 0 w 214"/>
                <a:gd name="T23" fmla="*/ 0 h 163"/>
                <a:gd name="T24" fmla="*/ 0 w 214"/>
                <a:gd name="T25" fmla="*/ 0 h 163"/>
                <a:gd name="T26" fmla="*/ 2 w 214"/>
                <a:gd name="T27" fmla="*/ 0 h 163"/>
                <a:gd name="T28" fmla="*/ 0 w 214"/>
                <a:gd name="T29" fmla="*/ 0 h 163"/>
                <a:gd name="T30" fmla="*/ 0 w 214"/>
                <a:gd name="T31" fmla="*/ 2 h 163"/>
                <a:gd name="T32" fmla="*/ 2 w 214"/>
                <a:gd name="T33" fmla="*/ 2 h 163"/>
                <a:gd name="T34" fmla="*/ 2 w 214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598" name="Rectangle 271">
              <a:extLst>
                <a:ext uri="{FF2B5EF4-FFF2-40B4-BE49-F238E27FC236}">
                  <a16:creationId xmlns:a16="http://schemas.microsoft.com/office/drawing/2014/main" xmlns="" id="{698F9EC2-4897-4E9D-99B4-D426BB0E1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" y="2610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99" name="Freeform 272">
              <a:extLst>
                <a:ext uri="{FF2B5EF4-FFF2-40B4-BE49-F238E27FC236}">
                  <a16:creationId xmlns:a16="http://schemas.microsoft.com/office/drawing/2014/main" xmlns="" id="{78151C30-401C-4F6D-B22C-CEA5A1033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" y="2608"/>
              <a:ext cx="49" cy="38"/>
            </a:xfrm>
            <a:custGeom>
              <a:avLst/>
              <a:gdLst>
                <a:gd name="T0" fmla="*/ 0 w 214"/>
                <a:gd name="T1" fmla="*/ 0 h 163"/>
                <a:gd name="T2" fmla="*/ 0 w 214"/>
                <a:gd name="T3" fmla="*/ 0 h 163"/>
                <a:gd name="T4" fmla="*/ 3 w 214"/>
                <a:gd name="T5" fmla="*/ 0 h 163"/>
                <a:gd name="T6" fmla="*/ 3 w 214"/>
                <a:gd name="T7" fmla="*/ 0 h 163"/>
                <a:gd name="T8" fmla="*/ 3 w 214"/>
                <a:gd name="T9" fmla="*/ 0 h 163"/>
                <a:gd name="T10" fmla="*/ 3 w 214"/>
                <a:gd name="T11" fmla="*/ 2 h 163"/>
                <a:gd name="T12" fmla="*/ 3 w 214"/>
                <a:gd name="T13" fmla="*/ 2 h 163"/>
                <a:gd name="T14" fmla="*/ 3 w 214"/>
                <a:gd name="T15" fmla="*/ 2 h 163"/>
                <a:gd name="T16" fmla="*/ 0 w 214"/>
                <a:gd name="T17" fmla="*/ 2 h 163"/>
                <a:gd name="T18" fmla="*/ 0 w 214"/>
                <a:gd name="T19" fmla="*/ 2 h 163"/>
                <a:gd name="T20" fmla="*/ 0 w 214"/>
                <a:gd name="T21" fmla="*/ 2 h 163"/>
                <a:gd name="T22" fmla="*/ 0 w 214"/>
                <a:gd name="T23" fmla="*/ 0 h 163"/>
                <a:gd name="T24" fmla="*/ 0 w 214"/>
                <a:gd name="T25" fmla="*/ 0 h 163"/>
                <a:gd name="T26" fmla="*/ 2 w 214"/>
                <a:gd name="T27" fmla="*/ 0 h 163"/>
                <a:gd name="T28" fmla="*/ 0 w 214"/>
                <a:gd name="T29" fmla="*/ 0 h 163"/>
                <a:gd name="T30" fmla="*/ 0 w 214"/>
                <a:gd name="T31" fmla="*/ 2 h 163"/>
                <a:gd name="T32" fmla="*/ 2 w 214"/>
                <a:gd name="T33" fmla="*/ 2 h 163"/>
                <a:gd name="T34" fmla="*/ 2 w 214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600" name="Rectangle 273">
              <a:extLst>
                <a:ext uri="{FF2B5EF4-FFF2-40B4-BE49-F238E27FC236}">
                  <a16:creationId xmlns:a16="http://schemas.microsoft.com/office/drawing/2014/main" xmlns="" id="{7304ADDE-12AB-466A-90A7-A94CB24C0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2469"/>
              <a:ext cx="46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601" name="Freeform 274">
              <a:extLst>
                <a:ext uri="{FF2B5EF4-FFF2-40B4-BE49-F238E27FC236}">
                  <a16:creationId xmlns:a16="http://schemas.microsoft.com/office/drawing/2014/main" xmlns="" id="{0B52CB30-16D4-4AE9-ABEC-309385553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" y="2467"/>
              <a:ext cx="50" cy="38"/>
            </a:xfrm>
            <a:custGeom>
              <a:avLst/>
              <a:gdLst>
                <a:gd name="T0" fmla="*/ 0 w 215"/>
                <a:gd name="T1" fmla="*/ 0 h 162"/>
                <a:gd name="T2" fmla="*/ 0 w 215"/>
                <a:gd name="T3" fmla="*/ 0 h 162"/>
                <a:gd name="T4" fmla="*/ 3 w 215"/>
                <a:gd name="T5" fmla="*/ 0 h 162"/>
                <a:gd name="T6" fmla="*/ 3 w 215"/>
                <a:gd name="T7" fmla="*/ 0 h 162"/>
                <a:gd name="T8" fmla="*/ 3 w 215"/>
                <a:gd name="T9" fmla="*/ 0 h 162"/>
                <a:gd name="T10" fmla="*/ 3 w 215"/>
                <a:gd name="T11" fmla="*/ 2 h 162"/>
                <a:gd name="T12" fmla="*/ 3 w 215"/>
                <a:gd name="T13" fmla="*/ 2 h 162"/>
                <a:gd name="T14" fmla="*/ 3 w 215"/>
                <a:gd name="T15" fmla="*/ 2 h 162"/>
                <a:gd name="T16" fmla="*/ 0 w 215"/>
                <a:gd name="T17" fmla="*/ 2 h 162"/>
                <a:gd name="T18" fmla="*/ 0 w 215"/>
                <a:gd name="T19" fmla="*/ 2 h 162"/>
                <a:gd name="T20" fmla="*/ 0 w 215"/>
                <a:gd name="T21" fmla="*/ 2 h 162"/>
                <a:gd name="T22" fmla="*/ 0 w 215"/>
                <a:gd name="T23" fmla="*/ 0 h 162"/>
                <a:gd name="T24" fmla="*/ 0 w 215"/>
                <a:gd name="T25" fmla="*/ 0 h 162"/>
                <a:gd name="T26" fmla="*/ 3 w 215"/>
                <a:gd name="T27" fmla="*/ 0 h 162"/>
                <a:gd name="T28" fmla="*/ 0 w 215"/>
                <a:gd name="T29" fmla="*/ 0 h 162"/>
                <a:gd name="T30" fmla="*/ 0 w 215"/>
                <a:gd name="T31" fmla="*/ 2 h 162"/>
                <a:gd name="T32" fmla="*/ 3 w 215"/>
                <a:gd name="T33" fmla="*/ 2 h 162"/>
                <a:gd name="T34" fmla="*/ 3 w 215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" h="162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153"/>
                  </a:lnTo>
                  <a:cubicBezTo>
                    <a:pt x="215" y="158"/>
                    <a:pt x="211" y="162"/>
                    <a:pt x="206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7" y="144"/>
                  </a:lnTo>
                  <a:lnTo>
                    <a:pt x="197" y="18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602" name="Rectangle 275">
              <a:extLst>
                <a:ext uri="{FF2B5EF4-FFF2-40B4-BE49-F238E27FC236}">
                  <a16:creationId xmlns:a16="http://schemas.microsoft.com/office/drawing/2014/main" xmlns="" id="{747582AA-8BF0-4D72-BCE9-88BA19CF6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2516"/>
              <a:ext cx="46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603" name="Freeform 276">
              <a:extLst>
                <a:ext uri="{FF2B5EF4-FFF2-40B4-BE49-F238E27FC236}">
                  <a16:creationId xmlns:a16="http://schemas.microsoft.com/office/drawing/2014/main" xmlns="" id="{45814227-9057-498B-B5D6-78076B6C99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" y="2514"/>
              <a:ext cx="50" cy="38"/>
            </a:xfrm>
            <a:custGeom>
              <a:avLst/>
              <a:gdLst>
                <a:gd name="T0" fmla="*/ 0 w 215"/>
                <a:gd name="T1" fmla="*/ 0 h 163"/>
                <a:gd name="T2" fmla="*/ 0 w 215"/>
                <a:gd name="T3" fmla="*/ 0 h 163"/>
                <a:gd name="T4" fmla="*/ 3 w 215"/>
                <a:gd name="T5" fmla="*/ 0 h 163"/>
                <a:gd name="T6" fmla="*/ 3 w 215"/>
                <a:gd name="T7" fmla="*/ 0 h 163"/>
                <a:gd name="T8" fmla="*/ 3 w 215"/>
                <a:gd name="T9" fmla="*/ 0 h 163"/>
                <a:gd name="T10" fmla="*/ 3 w 215"/>
                <a:gd name="T11" fmla="*/ 2 h 163"/>
                <a:gd name="T12" fmla="*/ 3 w 215"/>
                <a:gd name="T13" fmla="*/ 2 h 163"/>
                <a:gd name="T14" fmla="*/ 3 w 215"/>
                <a:gd name="T15" fmla="*/ 2 h 163"/>
                <a:gd name="T16" fmla="*/ 0 w 215"/>
                <a:gd name="T17" fmla="*/ 2 h 163"/>
                <a:gd name="T18" fmla="*/ 0 w 215"/>
                <a:gd name="T19" fmla="*/ 2 h 163"/>
                <a:gd name="T20" fmla="*/ 0 w 215"/>
                <a:gd name="T21" fmla="*/ 2 h 163"/>
                <a:gd name="T22" fmla="*/ 0 w 215"/>
                <a:gd name="T23" fmla="*/ 0 h 163"/>
                <a:gd name="T24" fmla="*/ 0 w 215"/>
                <a:gd name="T25" fmla="*/ 0 h 163"/>
                <a:gd name="T26" fmla="*/ 3 w 215"/>
                <a:gd name="T27" fmla="*/ 0 h 163"/>
                <a:gd name="T28" fmla="*/ 0 w 215"/>
                <a:gd name="T29" fmla="*/ 0 h 163"/>
                <a:gd name="T30" fmla="*/ 0 w 215"/>
                <a:gd name="T31" fmla="*/ 2 h 163"/>
                <a:gd name="T32" fmla="*/ 3 w 215"/>
                <a:gd name="T33" fmla="*/ 2 h 163"/>
                <a:gd name="T34" fmla="*/ 3 w 215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5"/>
                    <a:pt x="215" y="10"/>
                  </a:cubicBez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604" name="Rectangle 277">
              <a:extLst>
                <a:ext uri="{FF2B5EF4-FFF2-40B4-BE49-F238E27FC236}">
                  <a16:creationId xmlns:a16="http://schemas.microsoft.com/office/drawing/2014/main" xmlns="" id="{E8BBDA04-3C8C-4634-915D-AA0A524C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2563"/>
              <a:ext cx="46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605" name="Freeform 278">
              <a:extLst>
                <a:ext uri="{FF2B5EF4-FFF2-40B4-BE49-F238E27FC236}">
                  <a16:creationId xmlns:a16="http://schemas.microsoft.com/office/drawing/2014/main" xmlns="" id="{FE6BBA16-01FA-4850-B4C1-C6CCFF6E8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" y="2561"/>
              <a:ext cx="50" cy="38"/>
            </a:xfrm>
            <a:custGeom>
              <a:avLst/>
              <a:gdLst>
                <a:gd name="T0" fmla="*/ 0 w 215"/>
                <a:gd name="T1" fmla="*/ 0 h 163"/>
                <a:gd name="T2" fmla="*/ 0 w 215"/>
                <a:gd name="T3" fmla="*/ 0 h 163"/>
                <a:gd name="T4" fmla="*/ 3 w 215"/>
                <a:gd name="T5" fmla="*/ 0 h 163"/>
                <a:gd name="T6" fmla="*/ 3 w 215"/>
                <a:gd name="T7" fmla="*/ 0 h 163"/>
                <a:gd name="T8" fmla="*/ 3 w 215"/>
                <a:gd name="T9" fmla="*/ 0 h 163"/>
                <a:gd name="T10" fmla="*/ 3 w 215"/>
                <a:gd name="T11" fmla="*/ 2 h 163"/>
                <a:gd name="T12" fmla="*/ 3 w 215"/>
                <a:gd name="T13" fmla="*/ 2 h 163"/>
                <a:gd name="T14" fmla="*/ 3 w 215"/>
                <a:gd name="T15" fmla="*/ 2 h 163"/>
                <a:gd name="T16" fmla="*/ 0 w 215"/>
                <a:gd name="T17" fmla="*/ 2 h 163"/>
                <a:gd name="T18" fmla="*/ 0 w 215"/>
                <a:gd name="T19" fmla="*/ 2 h 163"/>
                <a:gd name="T20" fmla="*/ 0 w 215"/>
                <a:gd name="T21" fmla="*/ 2 h 163"/>
                <a:gd name="T22" fmla="*/ 0 w 215"/>
                <a:gd name="T23" fmla="*/ 0 h 163"/>
                <a:gd name="T24" fmla="*/ 0 w 215"/>
                <a:gd name="T25" fmla="*/ 0 h 163"/>
                <a:gd name="T26" fmla="*/ 3 w 215"/>
                <a:gd name="T27" fmla="*/ 0 h 163"/>
                <a:gd name="T28" fmla="*/ 0 w 215"/>
                <a:gd name="T29" fmla="*/ 0 h 163"/>
                <a:gd name="T30" fmla="*/ 0 w 215"/>
                <a:gd name="T31" fmla="*/ 2 h 163"/>
                <a:gd name="T32" fmla="*/ 3 w 215"/>
                <a:gd name="T33" fmla="*/ 2 h 163"/>
                <a:gd name="T34" fmla="*/ 3 w 215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606" name="Rectangle 279">
              <a:extLst>
                <a:ext uri="{FF2B5EF4-FFF2-40B4-BE49-F238E27FC236}">
                  <a16:creationId xmlns:a16="http://schemas.microsoft.com/office/drawing/2014/main" xmlns="" id="{B4D0A8D4-B481-468B-8E1F-BB092035D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2469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607" name="Freeform 280">
              <a:extLst>
                <a:ext uri="{FF2B5EF4-FFF2-40B4-BE49-F238E27FC236}">
                  <a16:creationId xmlns:a16="http://schemas.microsoft.com/office/drawing/2014/main" xmlns="" id="{3B47FD1D-DA47-45AB-AD1D-D0D13BF54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" y="2467"/>
              <a:ext cx="49" cy="38"/>
            </a:xfrm>
            <a:custGeom>
              <a:avLst/>
              <a:gdLst>
                <a:gd name="T0" fmla="*/ 0 w 214"/>
                <a:gd name="T1" fmla="*/ 0 h 162"/>
                <a:gd name="T2" fmla="*/ 0 w 214"/>
                <a:gd name="T3" fmla="*/ 0 h 162"/>
                <a:gd name="T4" fmla="*/ 3 w 214"/>
                <a:gd name="T5" fmla="*/ 0 h 162"/>
                <a:gd name="T6" fmla="*/ 3 w 214"/>
                <a:gd name="T7" fmla="*/ 0 h 162"/>
                <a:gd name="T8" fmla="*/ 3 w 214"/>
                <a:gd name="T9" fmla="*/ 0 h 162"/>
                <a:gd name="T10" fmla="*/ 3 w 214"/>
                <a:gd name="T11" fmla="*/ 2 h 162"/>
                <a:gd name="T12" fmla="*/ 3 w 214"/>
                <a:gd name="T13" fmla="*/ 2 h 162"/>
                <a:gd name="T14" fmla="*/ 3 w 214"/>
                <a:gd name="T15" fmla="*/ 2 h 162"/>
                <a:gd name="T16" fmla="*/ 0 w 214"/>
                <a:gd name="T17" fmla="*/ 2 h 162"/>
                <a:gd name="T18" fmla="*/ 0 w 214"/>
                <a:gd name="T19" fmla="*/ 2 h 162"/>
                <a:gd name="T20" fmla="*/ 0 w 214"/>
                <a:gd name="T21" fmla="*/ 2 h 162"/>
                <a:gd name="T22" fmla="*/ 0 w 214"/>
                <a:gd name="T23" fmla="*/ 0 h 162"/>
                <a:gd name="T24" fmla="*/ 0 w 214"/>
                <a:gd name="T25" fmla="*/ 0 h 162"/>
                <a:gd name="T26" fmla="*/ 2 w 214"/>
                <a:gd name="T27" fmla="*/ 0 h 162"/>
                <a:gd name="T28" fmla="*/ 0 w 214"/>
                <a:gd name="T29" fmla="*/ 0 h 162"/>
                <a:gd name="T30" fmla="*/ 0 w 214"/>
                <a:gd name="T31" fmla="*/ 2 h 162"/>
                <a:gd name="T32" fmla="*/ 2 w 214"/>
                <a:gd name="T33" fmla="*/ 2 h 162"/>
                <a:gd name="T34" fmla="*/ 2 w 214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608" name="Rectangle 281">
              <a:extLst>
                <a:ext uri="{FF2B5EF4-FFF2-40B4-BE49-F238E27FC236}">
                  <a16:creationId xmlns:a16="http://schemas.microsoft.com/office/drawing/2014/main" xmlns="" id="{3723F7C4-23A5-4A17-860F-1AD4D788D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2516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609" name="Freeform 282">
              <a:extLst>
                <a:ext uri="{FF2B5EF4-FFF2-40B4-BE49-F238E27FC236}">
                  <a16:creationId xmlns:a16="http://schemas.microsoft.com/office/drawing/2014/main" xmlns="" id="{9DAAEAFC-49F5-4CF5-9B69-9761F59BBA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" y="2514"/>
              <a:ext cx="49" cy="38"/>
            </a:xfrm>
            <a:custGeom>
              <a:avLst/>
              <a:gdLst>
                <a:gd name="T0" fmla="*/ 0 w 214"/>
                <a:gd name="T1" fmla="*/ 0 h 163"/>
                <a:gd name="T2" fmla="*/ 0 w 214"/>
                <a:gd name="T3" fmla="*/ 0 h 163"/>
                <a:gd name="T4" fmla="*/ 3 w 214"/>
                <a:gd name="T5" fmla="*/ 0 h 163"/>
                <a:gd name="T6" fmla="*/ 3 w 214"/>
                <a:gd name="T7" fmla="*/ 0 h 163"/>
                <a:gd name="T8" fmla="*/ 3 w 214"/>
                <a:gd name="T9" fmla="*/ 0 h 163"/>
                <a:gd name="T10" fmla="*/ 3 w 214"/>
                <a:gd name="T11" fmla="*/ 2 h 163"/>
                <a:gd name="T12" fmla="*/ 3 w 214"/>
                <a:gd name="T13" fmla="*/ 2 h 163"/>
                <a:gd name="T14" fmla="*/ 3 w 214"/>
                <a:gd name="T15" fmla="*/ 2 h 163"/>
                <a:gd name="T16" fmla="*/ 0 w 214"/>
                <a:gd name="T17" fmla="*/ 2 h 163"/>
                <a:gd name="T18" fmla="*/ 0 w 214"/>
                <a:gd name="T19" fmla="*/ 2 h 163"/>
                <a:gd name="T20" fmla="*/ 0 w 214"/>
                <a:gd name="T21" fmla="*/ 2 h 163"/>
                <a:gd name="T22" fmla="*/ 0 w 214"/>
                <a:gd name="T23" fmla="*/ 0 h 163"/>
                <a:gd name="T24" fmla="*/ 0 w 214"/>
                <a:gd name="T25" fmla="*/ 0 h 163"/>
                <a:gd name="T26" fmla="*/ 2 w 214"/>
                <a:gd name="T27" fmla="*/ 0 h 163"/>
                <a:gd name="T28" fmla="*/ 0 w 214"/>
                <a:gd name="T29" fmla="*/ 0 h 163"/>
                <a:gd name="T30" fmla="*/ 0 w 214"/>
                <a:gd name="T31" fmla="*/ 2 h 163"/>
                <a:gd name="T32" fmla="*/ 2 w 214"/>
                <a:gd name="T33" fmla="*/ 2 h 163"/>
                <a:gd name="T34" fmla="*/ 2 w 214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610" name="Rectangle 283">
              <a:extLst>
                <a:ext uri="{FF2B5EF4-FFF2-40B4-BE49-F238E27FC236}">
                  <a16:creationId xmlns:a16="http://schemas.microsoft.com/office/drawing/2014/main" xmlns="" id="{024D5CB5-AB52-482B-9C08-1A17464F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2563"/>
              <a:ext cx="45" cy="34"/>
            </a:xfrm>
            <a:prstGeom prst="rect">
              <a:avLst/>
            </a:pr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611" name="Freeform 284">
              <a:extLst>
                <a:ext uri="{FF2B5EF4-FFF2-40B4-BE49-F238E27FC236}">
                  <a16:creationId xmlns:a16="http://schemas.microsoft.com/office/drawing/2014/main" xmlns="" id="{F0F2A070-8A77-4D53-B05A-A3E0EB8F58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" y="2561"/>
              <a:ext cx="49" cy="38"/>
            </a:xfrm>
            <a:custGeom>
              <a:avLst/>
              <a:gdLst>
                <a:gd name="T0" fmla="*/ 0 w 214"/>
                <a:gd name="T1" fmla="*/ 0 h 163"/>
                <a:gd name="T2" fmla="*/ 0 w 214"/>
                <a:gd name="T3" fmla="*/ 0 h 163"/>
                <a:gd name="T4" fmla="*/ 3 w 214"/>
                <a:gd name="T5" fmla="*/ 0 h 163"/>
                <a:gd name="T6" fmla="*/ 3 w 214"/>
                <a:gd name="T7" fmla="*/ 0 h 163"/>
                <a:gd name="T8" fmla="*/ 3 w 214"/>
                <a:gd name="T9" fmla="*/ 0 h 163"/>
                <a:gd name="T10" fmla="*/ 3 w 214"/>
                <a:gd name="T11" fmla="*/ 2 h 163"/>
                <a:gd name="T12" fmla="*/ 3 w 214"/>
                <a:gd name="T13" fmla="*/ 2 h 163"/>
                <a:gd name="T14" fmla="*/ 3 w 214"/>
                <a:gd name="T15" fmla="*/ 2 h 163"/>
                <a:gd name="T16" fmla="*/ 0 w 214"/>
                <a:gd name="T17" fmla="*/ 2 h 163"/>
                <a:gd name="T18" fmla="*/ 0 w 214"/>
                <a:gd name="T19" fmla="*/ 2 h 163"/>
                <a:gd name="T20" fmla="*/ 0 w 214"/>
                <a:gd name="T21" fmla="*/ 2 h 163"/>
                <a:gd name="T22" fmla="*/ 0 w 214"/>
                <a:gd name="T23" fmla="*/ 0 h 163"/>
                <a:gd name="T24" fmla="*/ 0 w 214"/>
                <a:gd name="T25" fmla="*/ 0 h 163"/>
                <a:gd name="T26" fmla="*/ 2 w 214"/>
                <a:gd name="T27" fmla="*/ 0 h 163"/>
                <a:gd name="T28" fmla="*/ 0 w 214"/>
                <a:gd name="T29" fmla="*/ 0 h 163"/>
                <a:gd name="T30" fmla="*/ 0 w 214"/>
                <a:gd name="T31" fmla="*/ 2 h 163"/>
                <a:gd name="T32" fmla="*/ 2 w 214"/>
                <a:gd name="T33" fmla="*/ 2 h 163"/>
                <a:gd name="T34" fmla="*/ 2 w 214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612" name="Freeform 285">
              <a:extLst>
                <a:ext uri="{FF2B5EF4-FFF2-40B4-BE49-F238E27FC236}">
                  <a16:creationId xmlns:a16="http://schemas.microsoft.com/office/drawing/2014/main" xmlns="" id="{5735F9DD-3FAE-4C37-AFCD-DBFEC7391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" y="2608"/>
              <a:ext cx="108" cy="38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6 w 469"/>
                <a:gd name="T5" fmla="*/ 0 h 163"/>
                <a:gd name="T6" fmla="*/ 6 w 469"/>
                <a:gd name="T7" fmla="*/ 0 h 163"/>
                <a:gd name="T8" fmla="*/ 6 w 469"/>
                <a:gd name="T9" fmla="*/ 0 h 163"/>
                <a:gd name="T10" fmla="*/ 6 w 469"/>
                <a:gd name="T11" fmla="*/ 2 h 163"/>
                <a:gd name="T12" fmla="*/ 6 w 469"/>
                <a:gd name="T13" fmla="*/ 2 h 163"/>
                <a:gd name="T14" fmla="*/ 6 w 469"/>
                <a:gd name="T15" fmla="*/ 2 h 163"/>
                <a:gd name="T16" fmla="*/ 0 w 469"/>
                <a:gd name="T17" fmla="*/ 2 h 163"/>
                <a:gd name="T18" fmla="*/ 0 w 469"/>
                <a:gd name="T19" fmla="*/ 2 h 163"/>
                <a:gd name="T20" fmla="*/ 0 w 469"/>
                <a:gd name="T21" fmla="*/ 2 h 163"/>
                <a:gd name="T22" fmla="*/ 0 w 469"/>
                <a:gd name="T23" fmla="*/ 0 h 163"/>
                <a:gd name="T24" fmla="*/ 0 w 469"/>
                <a:gd name="T25" fmla="*/ 0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9" h="163">
                  <a:moveTo>
                    <a:pt x="9" y="0"/>
                  </a:moveTo>
                  <a:lnTo>
                    <a:pt x="10" y="0"/>
                  </a:lnTo>
                  <a:lnTo>
                    <a:pt x="460" y="0"/>
                  </a:lnTo>
                  <a:cubicBezTo>
                    <a:pt x="465" y="0"/>
                    <a:pt x="469" y="4"/>
                    <a:pt x="469" y="9"/>
                  </a:cubicBezTo>
                  <a:lnTo>
                    <a:pt x="469" y="10"/>
                  </a:lnTo>
                  <a:lnTo>
                    <a:pt x="469" y="154"/>
                  </a:lnTo>
                  <a:cubicBezTo>
                    <a:pt x="469" y="159"/>
                    <a:pt x="465" y="163"/>
                    <a:pt x="460" y="163"/>
                  </a:cubicBez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613" name="Rectangle 286">
              <a:extLst>
                <a:ext uri="{FF2B5EF4-FFF2-40B4-BE49-F238E27FC236}">
                  <a16:creationId xmlns:a16="http://schemas.microsoft.com/office/drawing/2014/main" xmlns="" id="{039F970A-F097-42C3-817B-075B97272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2555"/>
              <a:ext cx="279" cy="88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614" name="Rectangle 287">
              <a:extLst>
                <a:ext uri="{FF2B5EF4-FFF2-40B4-BE49-F238E27FC236}">
                  <a16:creationId xmlns:a16="http://schemas.microsoft.com/office/drawing/2014/main" xmlns="" id="{699034CA-F90B-4B3B-90CA-57F82C0F0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00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615" name="Rectangle 288">
              <a:extLst>
                <a:ext uri="{FF2B5EF4-FFF2-40B4-BE49-F238E27FC236}">
                  <a16:creationId xmlns:a16="http://schemas.microsoft.com/office/drawing/2014/main" xmlns="" id="{20CC914F-1735-4123-8FEA-3BD2C46E9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2643"/>
              <a:ext cx="36" cy="29"/>
            </a:xfrm>
            <a:prstGeom prst="rect">
              <a:avLst/>
            </a:prstGeom>
            <a:solidFill>
              <a:srgbClr val="218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616" name="Rectangle 289">
              <a:extLst>
                <a:ext uri="{FF2B5EF4-FFF2-40B4-BE49-F238E27FC236}">
                  <a16:creationId xmlns:a16="http://schemas.microsoft.com/office/drawing/2014/main" xmlns="" id="{4D24816C-121B-4B72-806E-00D10357C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" y="2531"/>
              <a:ext cx="107" cy="24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617" name="Rectangle 290">
              <a:extLst>
                <a:ext uri="{FF2B5EF4-FFF2-40B4-BE49-F238E27FC236}">
                  <a16:creationId xmlns:a16="http://schemas.microsoft.com/office/drawing/2014/main" xmlns="" id="{521F18E3-9875-4820-9BB7-3A2270EDE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2492"/>
              <a:ext cx="58" cy="39"/>
            </a:xfrm>
            <a:prstGeom prst="rect">
              <a:avLst/>
            </a:prstGeom>
            <a:solidFill>
              <a:srgbClr val="218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618" name="Freeform 291">
              <a:extLst>
                <a:ext uri="{FF2B5EF4-FFF2-40B4-BE49-F238E27FC236}">
                  <a16:creationId xmlns:a16="http://schemas.microsoft.com/office/drawing/2014/main" xmlns="" id="{24F9519A-4DBE-4ADD-AC08-91D413657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" y="2164"/>
              <a:ext cx="97" cy="271"/>
            </a:xfrm>
            <a:custGeom>
              <a:avLst/>
              <a:gdLst>
                <a:gd name="T0" fmla="*/ 5 w 419"/>
                <a:gd name="T1" fmla="*/ 0 h 1162"/>
                <a:gd name="T2" fmla="*/ 5 w 419"/>
                <a:gd name="T3" fmla="*/ 12 h 1162"/>
                <a:gd name="T4" fmla="*/ 4 w 419"/>
                <a:gd name="T5" fmla="*/ 14 h 1162"/>
                <a:gd name="T6" fmla="*/ 4 w 419"/>
                <a:gd name="T7" fmla="*/ 14 h 1162"/>
                <a:gd name="T8" fmla="*/ 3 w 419"/>
                <a:gd name="T9" fmla="*/ 15 h 1162"/>
                <a:gd name="T10" fmla="*/ 3 w 419"/>
                <a:gd name="T11" fmla="*/ 15 h 1162"/>
                <a:gd name="T12" fmla="*/ 1 w 419"/>
                <a:gd name="T13" fmla="*/ 14 h 1162"/>
                <a:gd name="T14" fmla="*/ 1 w 419"/>
                <a:gd name="T15" fmla="*/ 14 h 1162"/>
                <a:gd name="T16" fmla="*/ 0 w 419"/>
                <a:gd name="T17" fmla="*/ 12 h 1162"/>
                <a:gd name="T18" fmla="*/ 0 w 419"/>
                <a:gd name="T19" fmla="*/ 0 h 1162"/>
                <a:gd name="T20" fmla="*/ 1 w 419"/>
                <a:gd name="T21" fmla="*/ 0 h 1162"/>
                <a:gd name="T22" fmla="*/ 1 w 419"/>
                <a:gd name="T23" fmla="*/ 12 h 1162"/>
                <a:gd name="T24" fmla="*/ 1 w 419"/>
                <a:gd name="T25" fmla="*/ 13 h 1162"/>
                <a:gd name="T26" fmla="*/ 1 w 419"/>
                <a:gd name="T27" fmla="*/ 13 h 1162"/>
                <a:gd name="T28" fmla="*/ 3 w 419"/>
                <a:gd name="T29" fmla="*/ 14 h 1162"/>
                <a:gd name="T30" fmla="*/ 3 w 419"/>
                <a:gd name="T31" fmla="*/ 14 h 1162"/>
                <a:gd name="T32" fmla="*/ 4 w 419"/>
                <a:gd name="T33" fmla="*/ 13 h 1162"/>
                <a:gd name="T34" fmla="*/ 4 w 419"/>
                <a:gd name="T35" fmla="*/ 13 h 1162"/>
                <a:gd name="T36" fmla="*/ 4 w 419"/>
                <a:gd name="T37" fmla="*/ 12 h 1162"/>
                <a:gd name="T38" fmla="*/ 4 w 419"/>
                <a:gd name="T39" fmla="*/ 0 h 1162"/>
                <a:gd name="T40" fmla="*/ 5 w 419"/>
                <a:gd name="T41" fmla="*/ 0 h 1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9" h="1162">
                  <a:moveTo>
                    <a:pt x="419" y="0"/>
                  </a:moveTo>
                  <a:lnTo>
                    <a:pt x="419" y="952"/>
                  </a:lnTo>
                  <a:cubicBezTo>
                    <a:pt x="419" y="1009"/>
                    <a:pt x="395" y="1062"/>
                    <a:pt x="357" y="1100"/>
                  </a:cubicBezTo>
                  <a:cubicBezTo>
                    <a:pt x="319" y="1138"/>
                    <a:pt x="267" y="1162"/>
                    <a:pt x="209" y="1162"/>
                  </a:cubicBezTo>
                  <a:cubicBezTo>
                    <a:pt x="152" y="1162"/>
                    <a:pt x="99" y="1138"/>
                    <a:pt x="61" y="1100"/>
                  </a:cubicBezTo>
                  <a:cubicBezTo>
                    <a:pt x="23" y="1062"/>
                    <a:pt x="0" y="1009"/>
                    <a:pt x="0" y="952"/>
                  </a:cubicBezTo>
                  <a:lnTo>
                    <a:pt x="0" y="0"/>
                  </a:lnTo>
                  <a:lnTo>
                    <a:pt x="86" y="0"/>
                  </a:lnTo>
                  <a:lnTo>
                    <a:pt x="86" y="952"/>
                  </a:lnTo>
                  <a:cubicBezTo>
                    <a:pt x="86" y="986"/>
                    <a:pt x="100" y="1017"/>
                    <a:pt x="122" y="1039"/>
                  </a:cubicBezTo>
                  <a:cubicBezTo>
                    <a:pt x="145" y="1061"/>
                    <a:pt x="175" y="1075"/>
                    <a:pt x="209" y="1075"/>
                  </a:cubicBezTo>
                  <a:cubicBezTo>
                    <a:pt x="243" y="1075"/>
                    <a:pt x="274" y="1061"/>
                    <a:pt x="296" y="1039"/>
                  </a:cubicBezTo>
                  <a:cubicBezTo>
                    <a:pt x="319" y="1017"/>
                    <a:pt x="333" y="986"/>
                    <a:pt x="333" y="952"/>
                  </a:cubicBezTo>
                  <a:lnTo>
                    <a:pt x="333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619" name="Rectangle 292">
              <a:extLst>
                <a:ext uri="{FF2B5EF4-FFF2-40B4-BE49-F238E27FC236}">
                  <a16:creationId xmlns:a16="http://schemas.microsoft.com/office/drawing/2014/main" xmlns="" id="{09A08984-34FC-4527-ABD7-4DACDFAD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2424"/>
              <a:ext cx="20" cy="68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620" name="Rectangle 293">
              <a:extLst>
                <a:ext uri="{FF2B5EF4-FFF2-40B4-BE49-F238E27FC236}">
                  <a16:creationId xmlns:a16="http://schemas.microsoft.com/office/drawing/2014/main" xmlns="" id="{2581BCC3-21E2-44BD-B898-2785A96B0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" y="2555"/>
              <a:ext cx="139" cy="88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621" name="Rectangle 294">
              <a:extLst>
                <a:ext uri="{FF2B5EF4-FFF2-40B4-BE49-F238E27FC236}">
                  <a16:creationId xmlns:a16="http://schemas.microsoft.com/office/drawing/2014/main" xmlns="" id="{823B9F68-AFE8-47A5-9C69-1D635AAB3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46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622" name="Rectangle 295">
              <a:extLst>
                <a:ext uri="{FF2B5EF4-FFF2-40B4-BE49-F238E27FC236}">
                  <a16:creationId xmlns:a16="http://schemas.microsoft.com/office/drawing/2014/main" xmlns="" id="{971A0286-C2BA-4EA8-BAD0-2C7834502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" y="2531"/>
              <a:ext cx="53" cy="24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623" name="Rectangle 296">
              <a:extLst>
                <a:ext uri="{FF2B5EF4-FFF2-40B4-BE49-F238E27FC236}">
                  <a16:creationId xmlns:a16="http://schemas.microsoft.com/office/drawing/2014/main" xmlns="" id="{841680C9-A449-4B20-9A8A-3EBE2147A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" y="2492"/>
              <a:ext cx="29" cy="39"/>
            </a:xfrm>
            <a:prstGeom prst="rect">
              <a:avLst/>
            </a:prstGeom>
            <a:solidFill>
              <a:srgbClr val="046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624" name="Freeform 297">
              <a:extLst>
                <a:ext uri="{FF2B5EF4-FFF2-40B4-BE49-F238E27FC236}">
                  <a16:creationId xmlns:a16="http://schemas.microsoft.com/office/drawing/2014/main" xmlns="" id="{390B610D-3EE3-4EC0-B22B-6C08A212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" y="2164"/>
              <a:ext cx="48" cy="271"/>
            </a:xfrm>
            <a:custGeom>
              <a:avLst/>
              <a:gdLst>
                <a:gd name="T0" fmla="*/ 3 w 210"/>
                <a:gd name="T1" fmla="*/ 0 h 1162"/>
                <a:gd name="T2" fmla="*/ 3 w 210"/>
                <a:gd name="T3" fmla="*/ 12 h 1162"/>
                <a:gd name="T4" fmla="*/ 2 w 210"/>
                <a:gd name="T5" fmla="*/ 14 h 1162"/>
                <a:gd name="T6" fmla="*/ 2 w 210"/>
                <a:gd name="T7" fmla="*/ 14 h 1162"/>
                <a:gd name="T8" fmla="*/ 0 w 210"/>
                <a:gd name="T9" fmla="*/ 15 h 1162"/>
                <a:gd name="T10" fmla="*/ 0 w 210"/>
                <a:gd name="T11" fmla="*/ 15 h 1162"/>
                <a:gd name="T12" fmla="*/ 0 w 210"/>
                <a:gd name="T13" fmla="*/ 14 h 1162"/>
                <a:gd name="T14" fmla="*/ 0 w 210"/>
                <a:gd name="T15" fmla="*/ 14 h 1162"/>
                <a:gd name="T16" fmla="*/ 1 w 210"/>
                <a:gd name="T17" fmla="*/ 13 h 1162"/>
                <a:gd name="T18" fmla="*/ 1 w 210"/>
                <a:gd name="T19" fmla="*/ 13 h 1162"/>
                <a:gd name="T20" fmla="*/ 1 w 210"/>
                <a:gd name="T21" fmla="*/ 12 h 1162"/>
                <a:gd name="T22" fmla="*/ 1 w 210"/>
                <a:gd name="T23" fmla="*/ 0 h 1162"/>
                <a:gd name="T24" fmla="*/ 3 w 210"/>
                <a:gd name="T25" fmla="*/ 0 h 1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0" h="1162">
                  <a:moveTo>
                    <a:pt x="210" y="0"/>
                  </a:moveTo>
                  <a:lnTo>
                    <a:pt x="210" y="952"/>
                  </a:lnTo>
                  <a:cubicBezTo>
                    <a:pt x="210" y="1009"/>
                    <a:pt x="186" y="1062"/>
                    <a:pt x="148" y="1100"/>
                  </a:cubicBezTo>
                  <a:cubicBezTo>
                    <a:pt x="110" y="1138"/>
                    <a:pt x="58" y="1162"/>
                    <a:pt x="0" y="1162"/>
                  </a:cubicBezTo>
                  <a:lnTo>
                    <a:pt x="0" y="1161"/>
                  </a:lnTo>
                  <a:lnTo>
                    <a:pt x="0" y="1075"/>
                  </a:lnTo>
                  <a:cubicBezTo>
                    <a:pt x="34" y="1075"/>
                    <a:pt x="65" y="1061"/>
                    <a:pt x="87" y="1039"/>
                  </a:cubicBezTo>
                  <a:lnTo>
                    <a:pt x="88" y="1039"/>
                  </a:lnTo>
                  <a:cubicBezTo>
                    <a:pt x="110" y="1017"/>
                    <a:pt x="124" y="986"/>
                    <a:pt x="124" y="952"/>
                  </a:cubicBezTo>
                  <a:lnTo>
                    <a:pt x="124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endParaRPr lang="ru-RU"/>
            </a:p>
          </p:txBody>
        </p:sp>
        <p:sp>
          <p:nvSpPr>
            <p:cNvPr id="22625" name="Rectangle 298">
              <a:extLst>
                <a:ext uri="{FF2B5EF4-FFF2-40B4-BE49-F238E27FC236}">
                  <a16:creationId xmlns:a16="http://schemas.microsoft.com/office/drawing/2014/main" xmlns="" id="{ACA38DC1-6CAB-42CC-971A-12361A6E3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" y="2424"/>
              <a:ext cx="10" cy="68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</p:grpSp>
      <p:pic>
        <p:nvPicPr>
          <p:cNvPr id="22535" name="Рисунок 614" descr="004.emf">
            <a:extLst>
              <a:ext uri="{FF2B5EF4-FFF2-40B4-BE49-F238E27FC236}">
                <a16:creationId xmlns:a16="http://schemas.microsoft.com/office/drawing/2014/main" xmlns="" id="{8934784F-AC51-487B-8DCF-18CCC3EAD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40" y="5199540"/>
            <a:ext cx="9826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Рисунок 45" descr="img-2.png">
            <a:extLst>
              <a:ext uri="{FF2B5EF4-FFF2-40B4-BE49-F238E27FC236}">
                <a16:creationId xmlns:a16="http://schemas.microsoft.com/office/drawing/2014/main" xmlns="" id="{9619CC8F-8689-4E5A-B6B6-4E3DDEEFB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28" y="2452307"/>
            <a:ext cx="16859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Заголовок 1">
            <a:extLst>
              <a:ext uri="{FF2B5EF4-FFF2-40B4-BE49-F238E27FC236}">
                <a16:creationId xmlns:a16="http://schemas.microsoft.com/office/drawing/2014/main" xmlns="" id="{5DD8E87E-B140-4AA3-B82A-BAE143012674}"/>
              </a:ext>
            </a:extLst>
          </p:cNvPr>
          <p:cNvSpPr txBox="1">
            <a:spLocks/>
          </p:cNvSpPr>
          <p:nvPr/>
        </p:nvSpPr>
        <p:spPr>
          <a:xfrm>
            <a:off x="1062831" y="187324"/>
            <a:ext cx="8374063" cy="682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- 2021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2ADFC6-4C3E-4636-A1CE-CA722A8F642D}"/>
              </a:ext>
            </a:extLst>
          </p:cNvPr>
          <p:cNvSpPr txBox="1"/>
          <p:nvPr/>
        </p:nvSpPr>
        <p:spPr>
          <a:xfrm>
            <a:off x="1062831" y="1077912"/>
            <a:ext cx="7080250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институт педагогических измерений</a:t>
            </a:r>
          </a:p>
          <a:p>
            <a:pPr eaLnBrk="0" hangingPunct="0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опубликовал демоверсии и другие проекты документов 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ЕГЭ и ОГЭ в 2021 году:</a:t>
            </a:r>
          </a:p>
          <a:p>
            <a:pPr eaLnBrk="0" hangingPunct="0">
              <a:defRPr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14 школьным предметам ОГЭ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- три задания по всеобщей истории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- задания с развёрнутым ответом на анализ визуальной информации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- реальный эксперимент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15 школьным предметам ЕГЭ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- две новые модели исторических сочинений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- вопросы по поправкам в Конституцию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- в компьютерной форме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- больше практических заданий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BFA65B-A473-4586-963D-6F839E93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1FA90D6-54FA-4913-8927-4A291FAD3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997" y="286603"/>
            <a:ext cx="10772005" cy="5462879"/>
          </a:xfrm>
        </p:spPr>
      </p:pic>
    </p:spTree>
    <p:extLst>
      <p:ext uri="{BB962C8B-B14F-4D97-AF65-F5344CB8AC3E}">
        <p14:creationId xmlns:p14="http://schemas.microsoft.com/office/powerpoint/2010/main" val="40632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xmlns="" id="{37B789C1-4D48-450A-BBEF-57A58ED9B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55639"/>
            <a:ext cx="8229600" cy="727075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spc="300" dirty="0"/>
              <a:t>Тактический план 2020\21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xmlns="" id="{A6F42ED8-CCA5-48BE-9F46-533AA16C11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16163" y="1715675"/>
            <a:ext cx="7894637" cy="135670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altLang="ru-RU" sz="2000" dirty="0"/>
              <a:t>Приказ департамента образования Администрации города от 04.09.2020 № 12-03-556/0 «Об утверждении тактического плана мероприятий по развитию муниципальной системы образования города Сургута на 2020/21 учебный год и среднесрочную перспективу»</a:t>
            </a:r>
            <a:endParaRPr lang="ru-RU" altLang="ru-RU" sz="2000" dirty="0">
              <a:hlinkClick r:id="rId3"/>
            </a:endParaRPr>
          </a:p>
          <a:p>
            <a:pPr marL="0" indent="0">
              <a:buNone/>
              <a:defRPr/>
            </a:pPr>
            <a:endParaRPr lang="ru-RU" altLang="ru-RU" sz="2000" dirty="0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35F2DEBD-3198-4E94-AF6B-1683B1FED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311970"/>
              </p:ext>
            </p:extLst>
          </p:nvPr>
        </p:nvGraphicFramePr>
        <p:xfrm>
          <a:off x="3615721" y="2852928"/>
          <a:ext cx="4960557" cy="35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4" imgW="7953334" imgH="5648015" progId="AcroExch.Document.DC">
                  <p:embed/>
                </p:oleObj>
              </mc:Choice>
              <mc:Fallback>
                <p:oleObj name="Acrobat Document" r:id="rId4" imgW="7953334" imgH="564801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5721" y="2852928"/>
                        <a:ext cx="4960557" cy="352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5">
            <a:extLst>
              <a:ext uri="{FF2B5EF4-FFF2-40B4-BE49-F238E27FC236}">
                <a16:creationId xmlns:a16="http://schemas.microsoft.com/office/drawing/2014/main" xmlns="" id="{7DA5ADA7-97F1-4D9F-817A-4922E55F9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791" y="561938"/>
            <a:ext cx="81504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Приоритетные проекты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муниципальной системы образования 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72333D4F-9395-42A3-98D6-90D6BFFC9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937490"/>
              </p:ext>
            </p:extLst>
          </p:nvPr>
        </p:nvGraphicFramePr>
        <p:xfrm>
          <a:off x="829056" y="2092848"/>
          <a:ext cx="10411968" cy="420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58B22E-51FD-4DD6-B07C-3E631406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4B42E0-1D43-4085-B6CC-B330DF251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 algn="just">
              <a:buFontTx/>
              <a:buNone/>
              <a:defRPr/>
            </a:pPr>
            <a:r>
              <a:rPr lang="ru-RU" sz="2800" b="1" dirty="0">
                <a:cs typeface="Times New Roman" pitchFamily="18" charset="0"/>
              </a:rPr>
              <a:t>26 августа 2020 года</a:t>
            </a:r>
          </a:p>
          <a:p>
            <a:pPr marL="114300" indent="0">
              <a:buFontTx/>
              <a:buNone/>
              <a:defRPr/>
            </a:pPr>
            <a:r>
              <a:rPr lang="ru-RU" sz="2800" dirty="0">
                <a:cs typeface="Times New Roman" pitchFamily="18" charset="0"/>
              </a:rPr>
              <a:t>Окружное августовское совещание педагогических работников ХМАО-Югры «Ключевые направления достижения стратегической цели по вхождению Российской Федерации в число 10 ведущих стран мира по качеству общего образования»</a:t>
            </a:r>
          </a:p>
          <a:p>
            <a:pPr marL="114300" indent="0">
              <a:buFontTx/>
              <a:buNone/>
              <a:defRPr/>
            </a:pPr>
            <a:r>
              <a:rPr lang="en-US" sz="2800" dirty="0">
                <a:solidFill>
                  <a:srgbClr val="0D3BCF"/>
                </a:solidFill>
                <a:cs typeface="Times New Roman" pitchFamily="18" charset="0"/>
                <a:hlinkClick r:id="rId2"/>
              </a:rPr>
              <a:t>https://pedsovet2020.iro86.ru/</a:t>
            </a:r>
            <a:endParaRPr lang="ru-RU" sz="2800" dirty="0">
              <a:solidFill>
                <a:srgbClr val="0D3BCF"/>
              </a:solidFill>
              <a:cs typeface="Times New Roman" pitchFamily="18" charset="0"/>
            </a:endParaRPr>
          </a:p>
          <a:p>
            <a:pPr marL="114300" indent="0">
              <a:buFontTx/>
              <a:buNone/>
              <a:defRPr/>
            </a:pPr>
            <a:endParaRPr lang="ru-RU" sz="2800" dirty="0">
              <a:solidFill>
                <a:prstClr val="black"/>
              </a:solidFill>
              <a:cs typeface="Times New Roman" pitchFamily="18" charset="0"/>
            </a:endParaRPr>
          </a:p>
          <a:p>
            <a:pPr marL="114300" indent="0" algn="just">
              <a:buFontTx/>
              <a:buNone/>
              <a:defRPr/>
            </a:pPr>
            <a:r>
              <a:rPr lang="ru-RU" sz="2800" b="1" dirty="0">
                <a:cs typeface="Times New Roman" pitchFamily="18" charset="0"/>
              </a:rPr>
              <a:t>28-30 августа 2020 года</a:t>
            </a:r>
          </a:p>
          <a:p>
            <a:pPr marL="114300" indent="0" algn="just">
              <a:buFontTx/>
              <a:buNone/>
              <a:defRPr/>
            </a:pPr>
            <a:r>
              <a:rPr lang="ru-RU" sz="2800" dirty="0">
                <a:cs typeface="Times New Roman" pitchFamily="18" charset="0"/>
              </a:rPr>
              <a:t>Августовское совещание педагогических работников города Сургута «Реализация государственной политики в системе образования Сургута: результаты работы и стратегические ориентиры»</a:t>
            </a:r>
            <a:endParaRPr lang="en-US" sz="2800" dirty="0">
              <a:cs typeface="Times New Roman" pitchFamily="18" charset="0"/>
            </a:endParaRPr>
          </a:p>
          <a:p>
            <a:pPr marL="114300" indent="0" algn="just">
              <a:buFontTx/>
              <a:buNone/>
              <a:defRPr/>
            </a:pPr>
            <a:r>
              <a:rPr lang="ru-RU" sz="2400" i="1" dirty="0">
                <a:cs typeface="Times New Roman" pitchFamily="18" charset="0"/>
              </a:rPr>
              <a:t>Информация по мероприятиям социальных партнеров</a:t>
            </a:r>
          </a:p>
          <a:p>
            <a:pPr marL="114300" indent="0" algn="just">
              <a:buFontTx/>
              <a:buNone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+mj-ea"/>
                <a:cs typeface="Times New Roman" panose="02020603050405020304" pitchFamily="18" charset="0"/>
                <a:hlinkClick r:id="rId3"/>
              </a:rPr>
              <a:t>https://clck.ru/R3YqS</a:t>
            </a:r>
            <a:endParaRPr lang="ru-RU" sz="2800" dirty="0">
              <a:solidFill>
                <a:schemeClr val="accent5">
                  <a:lumMod val="50000"/>
                </a:schemeClr>
              </a:solidFill>
              <a:ea typeface="+mj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9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C57CC1F-D7A6-48F5-AB1E-1323035037F4}"/>
              </a:ext>
            </a:extLst>
          </p:cNvPr>
          <p:cNvSpPr/>
          <p:nvPr/>
        </p:nvSpPr>
        <p:spPr>
          <a:xfrm>
            <a:off x="1060705" y="359974"/>
            <a:ext cx="9521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>
              <a:spcBef>
                <a:spcPct val="20000"/>
              </a:spcBef>
              <a:buClr>
                <a:srgbClr val="98C723"/>
              </a:buClr>
              <a:defRPr/>
            </a:pPr>
            <a:r>
              <a:rPr lang="ru-RU" sz="2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ПРОГРАММА АВГУСТОВСКОГО СОВЕЩАНИЯ ПЕДАГОГИЧЕСКИХ РАБОТНИКОВ </a:t>
            </a:r>
            <a:r>
              <a:rPr lang="en-US" sz="2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en-US" sz="2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ru-RU" sz="2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г. СУРГУТА </a:t>
            </a:r>
            <a:r>
              <a:rPr lang="ru-RU" sz="2000" cap="all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«Реализация государственной политики в системе образования Сургута: результаты работы и стратегические ориентиры»</a:t>
            </a:r>
            <a:endParaRPr lang="en-US" sz="2000" cap="all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D2421D9-0E03-476E-8AD9-2BFE31FE9133}"/>
              </a:ext>
            </a:extLst>
          </p:cNvPr>
          <p:cNvSpPr/>
          <p:nvPr/>
        </p:nvSpPr>
        <p:spPr>
          <a:xfrm>
            <a:off x="2227263" y="1435101"/>
            <a:ext cx="7904162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/>
              <a:t>19-25 августа 2020</a:t>
            </a:r>
            <a:endParaRPr lang="ru-RU" sz="1600" dirty="0"/>
          </a:p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hlinkClick r:id="rId2" tooltip="ОНЛАЙН-ЗАСЕДАНИЯ УПРАВЛЕНЧЕСКИХ КОМАНД ДОУ - 2020"/>
              </a:rPr>
              <a:t>ОНЛАЙН-ЗАСЕДАНИЯ УПРАВЛЕНЧЕСКИХ КОМАНД ДОШКОЛЬНЫХ ОБРАЗОВАТЕЛЬНЫХ УЧРЕЖДЕНИЙ «РЕАЛИЗАЦИЯ ПРИОРИТЕТНОГО КОМПЛЕКСНОГО МУНИЦИПАЛЬНОГО ПРОЕКТА «СОВРЕМЕННЫЙ ДЕТСКИЙ САД»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27 августа 2020</a:t>
            </a:r>
            <a:endParaRPr lang="ru-RU" sz="1600" dirty="0"/>
          </a:p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hlinkClick r:id="rId3" tooltip="ОНЛАЙН-СЕМИНАР «СОВРЕМЕННЫЕ ПОДХОДЫ К ОРГАНИЗАЦИИ ВОСПИТАНИЯ В МУНИЦИПАЛЬНОЙ СИСТЕМЕ ОБРАЗОВАНИЯ»"/>
              </a:rPr>
              <a:t>ОНЛАЙН-СЕМИНАР «СОВРЕМЕННЫЕ ПОДХОДЫ К ОРГАНИЗАЦИИ ВОСПИТАНИЯ В МУНИЦИПАЛЬНОЙ СИСТЕМЕ ОБРАЗОВАНИЯ»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27 августа 2020</a:t>
            </a:r>
            <a:endParaRPr lang="ru-RU" sz="1600" dirty="0"/>
          </a:p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hlinkClick r:id="rId4" tooltip="РАСШИРЕННОЕ ОНЛАЙН-СОВЕЩАНИЕ ДОУ - 2020"/>
              </a:rPr>
              <a:t>РАСШИРЕННОЕ ОНЛАЙН-СОВЕЩАНИЕ «ПРИОРИТЕТНЫЙ КОМПЛЕКСНЫЙ МУНИЦИПАЛЬНЫЙ ПРОЕКТ «СОВРЕМЕННЫЙ ДЕТСКИЙ САД»: ПРОМЕЖУТОЧНЫЕ РЕЗУЛЬТАТЫ И ПЕРСПЕКТИВЫ»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</a:rPr>
              <a:t>27 августа 2020</a:t>
            </a:r>
            <a:endParaRPr lang="ru-RU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hlinkClick r:id="rId5" tooltip="ОНЛАЙН-ЗАСЕДАНИЕ ГОРОДСКОГО РОДИТЕЛЬСКОГО СОБРАНИЯ- 2020"/>
              </a:rPr>
              <a:t>ОНЛАЙН-ЗАСЕДАНИЕ ГОРОДСКОГО РОДИТЕЛЬСКОГО СОБРАНИЯ «ОСОБЕННОСТИ ОРГАНИЗАЦИИ ОБРАЗОВАТЕЛЬНОЙ ДЕЯТЕЛЬНОСТИ В 2020/21 УЧЕБНОМ ГОДУ»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F0FECDF-55D4-47FE-A8FB-90649362B7A8}"/>
              </a:ext>
            </a:extLst>
          </p:cNvPr>
          <p:cNvSpPr/>
          <p:nvPr/>
        </p:nvSpPr>
        <p:spPr>
          <a:xfrm>
            <a:off x="2217738" y="674688"/>
            <a:ext cx="7993062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</a:rPr>
              <a:t>28 августа 2020</a:t>
            </a:r>
            <a:endParaRPr lang="ru-RU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hlinkClick r:id="rId2" tooltip="ОТКРЫТЫЙ МЕЖОТРАСЛЕВОЙ ОНЛАЙН-ФОРУМ - 2020"/>
              </a:rPr>
              <a:t>МЕЖОТРАСЛЕВОЕ СОВЕЩАНИЕ РАБОТНИКОВ СОЦИАЛЬНОЙ СФЕРЫ ГОРОДА СУРГУТА «КАЧЕСТВО ДЕТСТВА КАК СТРАТЕГИЧЕСКИЙ ОРИЕНТИР В РЕАЛИЗАЦИИ ГОСУДАРСТВЕННОЙ ПОЛИТИКИ В СОЦИАЛЬНОЙ СФЕРЕ ГОРОДА СУРГУТА»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28 августа 2020</a:t>
            </a:r>
            <a:endParaRPr lang="ru-RU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hlinkClick r:id="rId3" tooltip="ОТКРЫТОЕ ОНЛАЙН-ЗАСЕДАНИЕ - 2020"/>
              </a:rPr>
              <a:t>ОТКРЫТОЕ ОНЛАЙН-ЗАСЕДАНИЕ С УЧАСТИЕМ МУНИЦИПАЛЬНОГО СОВЕТА ПО РАЗВИТИЮ ОБРАЗОВАНИЯ «РЕАЛИЗАЦИЯ ГОСУДАРСТВЕННОЙ ПОЛИТИКИ В СИСТЕМЕ ОБРАЗОВАНИЯ СУРГУТА: РЕЗУЛЬТАТЫ РАБОТЫ И СТРАТЕГИЧЕСКИЕ ОРИЕНТИРЫ»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29 августа 2020</a:t>
            </a:r>
            <a:endParaRPr lang="ru-RU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hlinkClick r:id="rId4" tooltip="ВИДЕОКОНСУЛЬТАЦИЯ ДЛЯ РОДИТЕЛЕЙ ПЕРВОКЛАССНИКОВ"/>
              </a:rPr>
              <a:t>ВИДЕОКОНСУЛЬТАЦИЯ ДЛЯ РОДИТЕЛЕЙ ПЕРВОКЛАССНИКОВ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29-31 августа 2020</a:t>
            </a:r>
            <a:endParaRPr lang="ru-RU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hlinkClick r:id="rId5" tooltip="Педагогические советы в ОБРАЗОВАТЕЛЬНЫХ УЧРЕЖДЕНИЯХ"/>
              </a:rPr>
              <a:t>ПЕДАГОГИЧЕСКИЕ СОВЕТЫ В ОБРАЗОВАТЕЛЬНЫХ УЧРЕЖДЕНИЯХ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29 августа - 30 сентября 2020</a:t>
            </a:r>
            <a:endParaRPr lang="ru-RU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hlinkClick r:id="rId6" tooltip="Форум-выставка организаций - 2020"/>
              </a:rPr>
              <a:t>ВИРТУАЛЬНАЯ ВЫСТАВКА ОРГАНИЗАЦИЙ, РЕАЛИЗУЮЩИХ ПРОГРАММЫ ДОПОЛНИТЕЛЬНОГО ОБРАЗОВАНИЯ, КУЛЬТУРНО-ПРОСВЕТИТЕЛЬСКИЕ И ОБРАЗОВАТЕЛЬНЫЕ ПРОЕКТЫ «СУРГУТ – ДЕТЯМ»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83AF27-97CA-44FC-8862-82C957C6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5561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+mn-lt"/>
                <a:cs typeface="Times New Roman" pitchFamily="18" charset="0"/>
              </a:rPr>
              <a:t>Доклад о состоянии и перспективах  развития образования города Сургута</a:t>
            </a:r>
            <a:r>
              <a:rPr lang="ru-RU" sz="44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+mn-lt"/>
              </a:rPr>
            </a:br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xmlns="" id="{9A040A0D-5813-43B5-8BD0-9809C3E817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6" t="12901" r="34738" b="11632"/>
          <a:stretch/>
        </p:blipFill>
        <p:spPr bwMode="auto">
          <a:xfrm>
            <a:off x="4392167" y="1804984"/>
            <a:ext cx="3407664" cy="468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A04D3B-0C29-489B-8E66-62DC2CA2B95C}"/>
              </a:ext>
            </a:extLst>
          </p:cNvPr>
          <p:cNvSpPr txBox="1"/>
          <p:nvPr/>
        </p:nvSpPr>
        <p:spPr>
          <a:xfrm>
            <a:off x="5642188" y="4855575"/>
            <a:ext cx="9076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SurWiki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4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9BEA2E-EAC6-4B08-863C-E4CE6EAF9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 2019/20 учебном году в общеобразовательных учреждениях обучение осуществлялось по 11-ти профилям. Наиболее востребованными являются классы физико-математического профиля, в которых обучались 30% от общего количества учащихся профильных классов. В течение последних трех лет сохраняется тенденция преобладающего выбора обучающимися и их родителями (законными представителями) профилей обучения естественно-научной и технологической направленностей. </a:t>
            </a:r>
          </a:p>
        </p:txBody>
      </p:sp>
    </p:spTree>
    <p:extLst>
      <p:ext uri="{BB962C8B-B14F-4D97-AF65-F5344CB8AC3E}">
        <p14:creationId xmlns:p14="http://schemas.microsoft.com/office/powerpoint/2010/main" val="14864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159FF88-20F1-48D4-A805-3E8585704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76" y="202421"/>
            <a:ext cx="9040368" cy="6453157"/>
          </a:xfrm>
        </p:spPr>
      </p:pic>
    </p:spTree>
    <p:extLst>
      <p:ext uri="{BB962C8B-B14F-4D97-AF65-F5344CB8AC3E}">
        <p14:creationId xmlns:p14="http://schemas.microsoft.com/office/powerpoint/2010/main" val="29973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D2436CD-66A4-45C2-A01F-38A356286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0"/>
            <a:ext cx="8495347" cy="6184000"/>
          </a:xfr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9C8E0C5F-7B44-4C45-BF46-22B7A7C5B3ED}"/>
              </a:ext>
            </a:extLst>
          </p:cNvPr>
          <p:cNvCxnSpPr/>
          <p:nvPr/>
        </p:nvCxnSpPr>
        <p:spPr>
          <a:xfrm>
            <a:off x="4169664" y="2377440"/>
            <a:ext cx="6583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37470F0-23FA-4747-8C01-AF345E81BA51}"/>
              </a:ext>
            </a:extLst>
          </p:cNvPr>
          <p:cNvCxnSpPr/>
          <p:nvPr/>
        </p:nvCxnSpPr>
        <p:spPr>
          <a:xfrm>
            <a:off x="4169664" y="2566416"/>
            <a:ext cx="6583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9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7EF8A8-7343-4DD8-90FA-09D6687E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35371"/>
            <a:ext cx="10058400" cy="335189"/>
          </a:xfrm>
        </p:spPr>
        <p:txBody>
          <a:bodyPr>
            <a:normAutofit fontScale="90000"/>
          </a:bodyPr>
          <a:lstStyle/>
          <a:p>
            <a:r>
              <a:rPr lang="ru-RU" dirty="0"/>
              <a:t>Сайт: ИРО86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5539A1-028D-42C1-9DC4-A8A5DA872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C5BB87-FAF9-47D9-B294-AD58CFD35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24" y="779066"/>
            <a:ext cx="9466408" cy="61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321</TotalTime>
  <Words>841</Words>
  <Application>Microsoft Office PowerPoint</Application>
  <PresentationFormat>Произвольный</PresentationFormat>
  <Paragraphs>104</Paragraphs>
  <Slides>15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Ретро</vt:lpstr>
      <vt:lpstr>Acrobat Document</vt:lpstr>
      <vt:lpstr>Об Августовском совещании педагогических работников Развитие системы образования города Сургута: результаты, перспективы, приоритетные проекты муниципальной системы образования в 2020/21 учебном году</vt:lpstr>
      <vt:lpstr>Презентация PowerPoint</vt:lpstr>
      <vt:lpstr>Презентация PowerPoint</vt:lpstr>
      <vt:lpstr>Презентация PowerPoint</vt:lpstr>
      <vt:lpstr>Доклад о состоянии и перспективах  развития образования города Сургута </vt:lpstr>
      <vt:lpstr>Презентация PowerPoint</vt:lpstr>
      <vt:lpstr>Презентация PowerPoint</vt:lpstr>
      <vt:lpstr>Презентация PowerPoint</vt:lpstr>
      <vt:lpstr>Сайт: ИРО86</vt:lpstr>
      <vt:lpstr>Презентация PowerPoint</vt:lpstr>
      <vt:lpstr>Презентация PowerPoint</vt:lpstr>
      <vt:lpstr>Презентация PowerPoint</vt:lpstr>
      <vt:lpstr>Презентация PowerPoint</vt:lpstr>
      <vt:lpstr>Тактический план 2020\21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Основной целью государства является 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образования. В соответствии со стратегическими документами Российской Федерации и ХМАО – Югры определена основная цель деятельности департамента образования и подведомственных образовательных организаций до 2030 года – обеспечение доступного и качественного образования в соответствии с индивидуальными запросами, способностями и потребностями каждого жителя города Сургута, направленного на дальнейшую самореализацию личности, её профессиональное самоопределение</dc:title>
  <dc:creator>Дмитрий Сергеевич Гайдар</dc:creator>
  <cp:lastModifiedBy>AZUSER</cp:lastModifiedBy>
  <cp:revision>11</cp:revision>
  <dcterms:created xsi:type="dcterms:W3CDTF">2020-10-13T04:56:48Z</dcterms:created>
  <dcterms:modified xsi:type="dcterms:W3CDTF">2020-10-16T11:22:06Z</dcterms:modified>
</cp:coreProperties>
</file>