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57" r:id="rId16"/>
    <p:sldId id="274" r:id="rId17"/>
    <p:sldId id="258" r:id="rId18"/>
    <p:sldId id="282" r:id="rId19"/>
    <p:sldId id="283" r:id="rId20"/>
    <p:sldId id="284" r:id="rId21"/>
    <p:sldId id="285" r:id="rId22"/>
    <p:sldId id="286" r:id="rId23"/>
    <p:sldId id="275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8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61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4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35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9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80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0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6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2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4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8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7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5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402D-ED82-4F3A-B62A-6EC4AB902F8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D48234-9401-4BBD-896F-9F7CBCDA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sh.edu.ru/subject/lesson/2457/trai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015" y="887105"/>
            <a:ext cx="7888406" cy="46538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цифровой образовательной среды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РЭШ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653402" y="5348615"/>
            <a:ext cx="3806283" cy="1182814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Семерез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Борисовна, учитель биологии МБОУ СОШ № 44</a:t>
            </a:r>
          </a:p>
        </p:txBody>
      </p:sp>
    </p:spTree>
    <p:extLst>
      <p:ext uri="{BB962C8B-B14F-4D97-AF65-F5344CB8AC3E}">
        <p14:creationId xmlns:p14="http://schemas.microsoft.com/office/powerpoint/2010/main" val="308545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38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534535"/>
              </p:ext>
            </p:extLst>
          </p:nvPr>
        </p:nvGraphicFramePr>
        <p:xfrm>
          <a:off x="777463" y="4573116"/>
          <a:ext cx="6652030" cy="2284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9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460"/>
                        </a:spcAft>
                      </a:pPr>
                      <a:r>
                        <a:rPr lang="ru-RU" sz="1200" dirty="0">
                          <a:effectLst/>
                        </a:rPr>
                        <a:t>3 </a:t>
                      </a:r>
                      <a:r>
                        <a:rPr lang="ru-RU" sz="1400" dirty="0">
                          <a:effectLst/>
                        </a:rPr>
                        <a:t>Актуализация знаний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2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Первичное усвоение новых знаний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Перехожу на вкладку «Основная часть», просматриваем с учениками видеоматериал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" r="2420" b="4543"/>
          <a:stretch>
            <a:fillRect/>
          </a:stretch>
        </p:blipFill>
        <p:spPr bwMode="auto">
          <a:xfrm>
            <a:off x="677334" y="246872"/>
            <a:ext cx="6615254" cy="43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8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780574"/>
              </p:ext>
            </p:extLst>
          </p:nvPr>
        </p:nvGraphicFramePr>
        <p:xfrm>
          <a:off x="4203626" y="3474796"/>
          <a:ext cx="6270022" cy="2074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43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Первичная проверка понимания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Открываю вкладку «Тренировочные </a:t>
                      </a:r>
                      <a:r>
                        <a:rPr lang="ru-RU" sz="1400" dirty="0" err="1">
                          <a:effectLst/>
                        </a:rPr>
                        <a:t>занания</a:t>
                      </a:r>
                      <a:r>
                        <a:rPr lang="ru-RU" sz="1400" dirty="0">
                          <a:effectLst/>
                        </a:rPr>
                        <a:t>». Учащиеся выполняют задания. Вопросы которые вызвали затруднения, вместе обсуждаем.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3" name="Рисунок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0" b="5759"/>
          <a:stretch>
            <a:fillRect/>
          </a:stretch>
        </p:blipFill>
        <p:spPr bwMode="auto">
          <a:xfrm>
            <a:off x="2243280" y="392753"/>
            <a:ext cx="5986319" cy="28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5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259172"/>
              </p:ext>
            </p:extLst>
          </p:nvPr>
        </p:nvGraphicFramePr>
        <p:xfrm>
          <a:off x="2596812" y="3517105"/>
          <a:ext cx="6828534" cy="2809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1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9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  Первичное закрепление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Открываю вкладку «Контрольные задания В1». Учащиеся самостоятельно прорабатывают задания.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7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4" b="6822"/>
          <a:stretch>
            <a:fillRect/>
          </a:stretch>
        </p:blipFill>
        <p:spPr bwMode="auto">
          <a:xfrm>
            <a:off x="2596812" y="467815"/>
            <a:ext cx="5581359" cy="29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57435"/>
              </p:ext>
            </p:extLst>
          </p:nvPr>
        </p:nvGraphicFramePr>
        <p:xfrm>
          <a:off x="1119116" y="3343846"/>
          <a:ext cx="7050635" cy="3125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5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Информация о домашнем задании, инструктаж по его выполнению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46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Открываю вкладку «Добавить задание для учеников»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b="5421"/>
          <a:stretch>
            <a:fillRect/>
          </a:stretch>
        </p:blipFill>
        <p:spPr bwMode="auto">
          <a:xfrm>
            <a:off x="1241945" y="-1"/>
            <a:ext cx="5866638" cy="31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6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799149"/>
              </p:ext>
            </p:extLst>
          </p:nvPr>
        </p:nvGraphicFramePr>
        <p:xfrm>
          <a:off x="2292824" y="3985165"/>
          <a:ext cx="7910080" cy="1419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7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93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8Рефлексия (подведение итогов занятия)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5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8270"/>
          <a:stretch>
            <a:fillRect/>
          </a:stretch>
        </p:blipFill>
        <p:spPr bwMode="auto">
          <a:xfrm>
            <a:off x="-1360635" y="177420"/>
            <a:ext cx="7380048" cy="31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3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982" y="805218"/>
            <a:ext cx="7178722" cy="1037230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«ногу» со временем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02290" y="2763819"/>
            <a:ext cx="9624851" cy="25555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fontAlgn="base">
              <a:lnSpc>
                <a:spcPct val="80000"/>
              </a:lnSpc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применение образовательных сред в обучении способствует:</a:t>
            </a:r>
          </a:p>
          <a:p>
            <a:pPr fontAlgn="base">
              <a:lnSpc>
                <a:spcPct val="8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активизации умственной деятельности,</a:t>
            </a:r>
          </a:p>
          <a:p>
            <a:pPr fontAlgn="base">
              <a:lnSpc>
                <a:spcPct val="8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формированию положительной мотивации к занятиям,</a:t>
            </a:r>
          </a:p>
          <a:p>
            <a:pPr fontAlgn="base">
              <a:lnSpc>
                <a:spcPct val="8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объёма получаемой информации,</a:t>
            </a:r>
          </a:p>
          <a:p>
            <a:pPr fontAlgn="base">
              <a:lnSpc>
                <a:spcPct val="8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систематизации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372824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889748" cy="3061649"/>
          </a:xfrm>
        </p:spPr>
        <p:txBody>
          <a:bodyPr>
            <a:noAutofit/>
          </a:bodyPr>
          <a:lstStyle/>
          <a:p>
            <a:pPr algn="ct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можно продолжить образовательный процесс в период карантина?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152632"/>
            <a:ext cx="10363705" cy="28887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школа пытается найти оптимальный способ.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не каждый учитель переживает за усвоение и понимание материала учащимися.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ведь первостепенная задача для педагога –дать знания и контролировать пробелы в знаниях ученика.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7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609599"/>
            <a:ext cx="10031104" cy="2024419"/>
          </a:xfrm>
        </p:spPr>
        <p:txBody>
          <a:bodyPr>
            <a:noAutofit/>
          </a:bodyPr>
          <a:lstStyle/>
          <a:p>
            <a:pPr algn="ct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 обычным урокам- дистанционное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24585"/>
            <a:ext cx="9872386" cy="339829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интерактивных уроков и дополнительные материалы электронной школы повышают качества знаний учащихся.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комплексный подход к обучению способствует успешному освоению школьной программы и позволяет добиться высокой успеваемости.</a:t>
            </a:r>
          </a:p>
        </p:txBody>
      </p:sp>
    </p:spTree>
    <p:extLst>
      <p:ext uri="{BB962C8B-B14F-4D97-AF65-F5344CB8AC3E}">
        <p14:creationId xmlns:p14="http://schemas.microsoft.com/office/powerpoint/2010/main" val="87450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UCHI.ru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1" y="1643274"/>
            <a:ext cx="8617907" cy="484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90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" y="81394"/>
            <a:ext cx="11648388" cy="666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63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128" y="504967"/>
            <a:ext cx="7970293" cy="503602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«Если мы будем 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ru-RU" dirty="0"/>
              <a:t> так, как мы учили вчера, мы украдем у детей завтра»</a:t>
            </a:r>
            <a:br>
              <a:rPr lang="ru-RU" dirty="0"/>
            </a:br>
            <a:r>
              <a:rPr lang="en-US" dirty="0"/>
              <a:t>							</a:t>
            </a:r>
            <a:r>
              <a:rPr lang="ru-RU" dirty="0"/>
              <a:t>Джон </a:t>
            </a:r>
            <a:r>
              <a:rPr lang="ru-RU" dirty="0" err="1"/>
              <a:t>Дьюи</a:t>
            </a:r>
            <a:br>
              <a:rPr lang="ru-RU" dirty="0"/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653402" y="5348615"/>
            <a:ext cx="3806283" cy="1182814"/>
          </a:xfrm>
        </p:spPr>
        <p:txBody>
          <a:bodyPr>
            <a:noAutofit/>
          </a:bodyPr>
          <a:lstStyle/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4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296" y="1027135"/>
            <a:ext cx="8409706" cy="50142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3" y="79410"/>
            <a:ext cx="11771071" cy="66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017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296" y="1027135"/>
            <a:ext cx="8409706" cy="50142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5" y="388306"/>
            <a:ext cx="11232454" cy="631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562" y="663880"/>
            <a:ext cx="8409706" cy="50142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8" y="263047"/>
            <a:ext cx="10996090" cy="618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775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1" y="151023"/>
            <a:ext cx="8862451" cy="1323833"/>
          </a:xfrm>
        </p:spPr>
        <p:txBody>
          <a:bodyPr>
            <a:noAutofit/>
          </a:bodyPr>
          <a:lstStyle/>
          <a:p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подхода сайта    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РЭШ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1" y="1583140"/>
            <a:ext cx="10663959" cy="527486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Дети в игровой форме осваивают новый материал, 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упражняются и закрепляют знания по пройденному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материалу.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допущенных ошибках система разбивает действия на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мелкие операции и помогает ребенку решить задачу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поэтапно, то есть работа над ошибками позволяет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учащимся отработать тему того или иного урока-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избежать пробелы в знаниях.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 мере усвоения материала у каждого ученика есть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возможность поучаствовать в олимпиадах: присутствует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метод от простого к сложному.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Творческие задания стимулируют мотивацию детей-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пройти тот или другой уровень, а также развивается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уверенность в своих знаниях. «Я СМОГ(ЛА)»</a:t>
            </a:r>
          </a:p>
        </p:txBody>
      </p:sp>
    </p:spTree>
    <p:extLst>
      <p:ext uri="{BB962C8B-B14F-4D97-AF65-F5344CB8AC3E}">
        <p14:creationId xmlns:p14="http://schemas.microsoft.com/office/powerpoint/2010/main" val="149528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4" y="609599"/>
            <a:ext cx="7649918" cy="426265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742021" y="5913912"/>
            <a:ext cx="45719" cy="831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5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128" y="504967"/>
            <a:ext cx="7970293" cy="5036024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должны быть наставниками для своих учеников, «рожденных в цифре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653402" y="5348615"/>
            <a:ext cx="3806283" cy="1182814"/>
          </a:xfrm>
        </p:spPr>
        <p:txBody>
          <a:bodyPr>
            <a:noAutofit/>
          </a:bodyPr>
          <a:lstStyle/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7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128" y="504967"/>
            <a:ext cx="7970293" cy="5036024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 мышление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653402" y="5348615"/>
            <a:ext cx="3806283" cy="1182814"/>
          </a:xfrm>
        </p:spPr>
        <p:txBody>
          <a:bodyPr>
            <a:noAutofit/>
          </a:bodyPr>
          <a:lstStyle/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6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128" y="504967"/>
            <a:ext cx="7970293" cy="5036024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 мышление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653402" y="5348615"/>
            <a:ext cx="3806283" cy="1182814"/>
          </a:xfrm>
        </p:spPr>
        <p:txBody>
          <a:bodyPr>
            <a:noAutofit/>
          </a:bodyPr>
          <a:lstStyle/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5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128" y="504967"/>
            <a:ext cx="7970293" cy="5036024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«Российская Электронная Школа» (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https://resh.edu.ru/subject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653402" y="5348615"/>
            <a:ext cx="3806283" cy="1182814"/>
          </a:xfrm>
        </p:spPr>
        <p:txBody>
          <a:bodyPr>
            <a:noAutofit/>
          </a:bodyPr>
          <a:lstStyle/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128" y="504967"/>
            <a:ext cx="7970293" cy="5036024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8 класс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«Строение и значение нервной системы»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653402" y="5348615"/>
            <a:ext cx="3806283" cy="1182814"/>
          </a:xfrm>
        </p:spPr>
        <p:txBody>
          <a:bodyPr>
            <a:noAutofit/>
          </a:bodyPr>
          <a:lstStyle/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2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128" y="504967"/>
            <a:ext cx="7970293" cy="5036024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653402" y="5348615"/>
            <a:ext cx="3806283" cy="1182814"/>
          </a:xfrm>
        </p:spPr>
        <p:txBody>
          <a:bodyPr>
            <a:noAutofit/>
          </a:bodyPr>
          <a:lstStyle/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11395"/>
              </p:ext>
            </p:extLst>
          </p:nvPr>
        </p:nvGraphicFramePr>
        <p:xfrm>
          <a:off x="1214651" y="668741"/>
          <a:ext cx="7833815" cy="5371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4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Этапы урока по ФГОС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Применение РЭШ на этапе урока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Организационный этап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Постановка цели и задач урока. Мотивация учебной деятельности учащихся.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Открываю вкладку «Начнем урок»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Ожидаемые результаты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Узнаем: об особенностях нервной системы человека и ее функция. 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Научимся: различать отделы нервной системы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31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09433"/>
            <a:ext cx="8439370" cy="6114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31803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</TotalTime>
  <Words>518</Words>
  <Application>Microsoft Office PowerPoint</Application>
  <PresentationFormat>Широкоэкранный</PresentationFormat>
  <Paragraphs>56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Грань</vt:lpstr>
      <vt:lpstr>Использование цифровой образовательной среды  РЭШ </vt:lpstr>
      <vt:lpstr>«Если мы будем учить сегодня так, как мы учили вчера, мы украдем у детей завтра»        Джон Дьюи  </vt:lpstr>
      <vt:lpstr>Учителя должны быть наставниками для своих учеников, «рожденных в цифре </vt:lpstr>
      <vt:lpstr> клиповое мышление  </vt:lpstr>
      <vt:lpstr> клиповое мышление  </vt:lpstr>
      <vt:lpstr> «Российская Электронная Школа» (https://resh.edu.ru/subject  </vt:lpstr>
      <vt:lpstr> урок  8 класс «Строение и значение нервной системы»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«ногу» со временем</vt:lpstr>
      <vt:lpstr>Каким образом можно продолжить образовательный процесс в период карантина?</vt:lpstr>
      <vt:lpstr>Альтернатива обычным урокам- дистанционное обучение</vt:lpstr>
      <vt:lpstr>Сайт UCHI.ru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подхода сайта                           РЭШ</vt:lpstr>
      <vt:lpstr> Спасибо  за 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 работе во время дистанционного обучения электронных площадок</dc:title>
  <dc:creator>Вова</dc:creator>
  <cp:lastModifiedBy>A320</cp:lastModifiedBy>
  <cp:revision>47</cp:revision>
  <dcterms:created xsi:type="dcterms:W3CDTF">2020-03-18T19:59:31Z</dcterms:created>
  <dcterms:modified xsi:type="dcterms:W3CDTF">2021-10-18T09:52:31Z</dcterms:modified>
</cp:coreProperties>
</file>