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iv.MKUIMC\Desktop\Арсланова И.В\ТЕАТР\ФЕСТИВАЛЬ\2024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iv.MKUIMC\Desktop\Арсланова И.В\ТЕАТР\ФЕСТИВАЛЬ\2024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848"/>
            <a:ext cx="40386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59532" y="620688"/>
            <a:ext cx="8424936" cy="561662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ХМАО - Югры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Сургутский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музыкально-драматический театр»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учреждение «Информационно-организационный центр»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Межфункциональная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 руководителей школьных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театров г.  </a:t>
            </a:r>
            <a:r>
              <a:rPr lang="ru-RU" sz="16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Сургута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 №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ОТКРЫТЫЙ ФЕСТИВАЛЬ-КОНКУРС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ТЕАТРАЛЬНОГО ИСКУССТВА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«МАСКА»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Сургут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94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Викторовна Арсланова</dc:creator>
  <cp:lastModifiedBy>Ирина Викторовна Арсланова</cp:lastModifiedBy>
  <cp:revision>4</cp:revision>
  <dcterms:created xsi:type="dcterms:W3CDTF">2024-03-25T04:14:34Z</dcterms:created>
  <dcterms:modified xsi:type="dcterms:W3CDTF">2024-03-25T04:44:03Z</dcterms:modified>
</cp:coreProperties>
</file>