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A58A-99C1-4BB6-B65D-8683E19C1CF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8625-942D-46BA-A987-656FE10B3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9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A58A-99C1-4BB6-B65D-8683E19C1CF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8625-942D-46BA-A987-656FE10B3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3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A58A-99C1-4BB6-B65D-8683E19C1CF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8625-942D-46BA-A987-656FE10B3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0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A58A-99C1-4BB6-B65D-8683E19C1CF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8625-942D-46BA-A987-656FE10B3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5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A58A-99C1-4BB6-B65D-8683E19C1CF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8625-942D-46BA-A987-656FE10B3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3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A58A-99C1-4BB6-B65D-8683E19C1CF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8625-942D-46BA-A987-656FE10B3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1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A58A-99C1-4BB6-B65D-8683E19C1CF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8625-942D-46BA-A987-656FE10B3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9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A58A-99C1-4BB6-B65D-8683E19C1CF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8625-942D-46BA-A987-656FE10B3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1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A58A-99C1-4BB6-B65D-8683E19C1CF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8625-942D-46BA-A987-656FE10B3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6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A58A-99C1-4BB6-B65D-8683E19C1CF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8625-942D-46BA-A987-656FE10B3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A58A-99C1-4BB6-B65D-8683E19C1CF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8625-942D-46BA-A987-656FE10B3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70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FA58A-99C1-4BB6-B65D-8683E19C1CF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8625-942D-46BA-A987-656FE10B3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«Повышение качества  образования в условиях модернизации образовательного пространства»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5841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Августовский педсовет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2022-202</a:t>
            </a:r>
            <a:r>
              <a:rPr lang="en-US" sz="2800" dirty="0" smtClean="0">
                <a:solidFill>
                  <a:schemeClr val="tx1"/>
                </a:solidFill>
              </a:rPr>
              <a:t>3</a:t>
            </a:r>
            <a:r>
              <a:rPr lang="ru-RU" sz="2800" dirty="0" smtClean="0">
                <a:solidFill>
                  <a:schemeClr val="tx1"/>
                </a:solidFill>
              </a:rPr>
              <a:t> учебный год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г. Сургут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5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Ключевые направления </a:t>
            </a:r>
          </a:p>
          <a:p>
            <a:r>
              <a:rPr lang="ru-RU" sz="2800" dirty="0" smtClean="0"/>
              <a:t>• Сочетание знаний в области различных наук и умений ими пользоваться (</a:t>
            </a:r>
            <a:r>
              <a:rPr lang="ru-RU" sz="2800" dirty="0" err="1" smtClean="0"/>
              <a:t>hard</a:t>
            </a:r>
            <a:r>
              <a:rPr lang="ru-RU" sz="2800" dirty="0" smtClean="0"/>
              <a:t> </a:t>
            </a:r>
            <a:r>
              <a:rPr lang="ru-RU" sz="2800" dirty="0" err="1" smtClean="0"/>
              <a:t>skills</a:t>
            </a:r>
            <a:r>
              <a:rPr lang="ru-RU" sz="2800" dirty="0" smtClean="0"/>
              <a:t> + </a:t>
            </a:r>
            <a:r>
              <a:rPr lang="ru-RU" sz="2800" dirty="0" err="1" smtClean="0"/>
              <a:t>soft</a:t>
            </a:r>
            <a:r>
              <a:rPr lang="ru-RU" sz="2800" dirty="0" smtClean="0"/>
              <a:t> </a:t>
            </a:r>
            <a:r>
              <a:rPr lang="ru-RU" sz="2800" dirty="0" err="1" smtClean="0"/>
              <a:t>skills</a:t>
            </a:r>
            <a:r>
              <a:rPr lang="ru-RU" sz="2800" dirty="0" smtClean="0"/>
              <a:t>) – основа развития функциональной грамотности </a:t>
            </a:r>
          </a:p>
          <a:p>
            <a:r>
              <a:rPr lang="ru-RU" sz="2800" dirty="0" smtClean="0"/>
              <a:t>• Связь со смежными областями знания и практической деятельности: конвергентное обучение </a:t>
            </a:r>
          </a:p>
          <a:p>
            <a:r>
              <a:rPr lang="ru-RU" sz="2800" dirty="0" smtClean="0"/>
              <a:t>• Акцент на формировании исследовательской культуры обучающихся: логики научного познания, выводов на основе эмпирически полученных данных.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154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1767"/>
            <a:ext cx="8856984" cy="485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45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126901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15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6" y="925906"/>
            <a:ext cx="8624254" cy="552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07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6" y="764704"/>
            <a:ext cx="8575434" cy="534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54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8" y="1412776"/>
            <a:ext cx="828757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011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25231" cy="46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221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77458" cy="457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11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" y="825823"/>
            <a:ext cx="9023103" cy="490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029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9" y="745143"/>
            <a:ext cx="8400881" cy="451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68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2" y="741726"/>
            <a:ext cx="8103502" cy="53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5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39551" y="3356992"/>
            <a:ext cx="8280921" cy="28803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sz="4400" dirty="0" smtClean="0"/>
              <a:t>Образование, его развитие, совершенствование – это вопросы общенациональной повестки, один из ключевых государственных приоритетов». </a:t>
            </a:r>
            <a:endParaRPr lang="en-US" sz="4400" dirty="0" smtClean="0"/>
          </a:p>
          <a:p>
            <a:pPr marL="0" indent="0" algn="r">
              <a:buNone/>
            </a:pPr>
            <a:r>
              <a:rPr lang="ru-RU" sz="4400" dirty="0" smtClean="0"/>
              <a:t>В.В. Путин </a:t>
            </a:r>
            <a:endParaRPr lang="ru-RU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945" y="561794"/>
            <a:ext cx="5372528" cy="392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45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Autofit/>
          </a:bodyPr>
          <a:lstStyle/>
          <a:p>
            <a:r>
              <a:rPr lang="ru-RU" dirty="0" smtClean="0"/>
              <a:t>Нововведения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2023 год Указом Президента России объявлен Годом педагога и наставника. </a:t>
            </a:r>
            <a:endParaRPr lang="en-US" dirty="0" smtClean="0"/>
          </a:p>
          <a:p>
            <a:pPr algn="just"/>
            <a:r>
              <a:rPr lang="ru-RU" dirty="0" smtClean="0"/>
              <a:t> С 1 сентября 2022 года во всех школах России осуществляется церемония поднятия (спуска) Государственного флага РФ и исполнение Гимна РФ в соответствии со Стандартом и Методическими рекомендациями, разработанными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России. </a:t>
            </a:r>
          </a:p>
          <a:p>
            <a:pPr algn="just"/>
            <a:r>
              <a:rPr lang="ru-RU" dirty="0" smtClean="0"/>
              <a:t> В России создано Общероссийское общественно государственное движение детей и молодежи, утвержден состав его Наблюдательного совета, Председателем которого является Президент Российской Федерации В.В. Путин. </a:t>
            </a:r>
          </a:p>
          <a:p>
            <a:pPr algn="just"/>
            <a:r>
              <a:rPr lang="ru-RU" dirty="0" smtClean="0"/>
              <a:t>Историческое просвещение участников образовательных отношений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81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5" y="2420888"/>
            <a:ext cx="8456636" cy="41764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«Главное – дать нашим детям фундаментальные знания по ключевым предметам и научить применять их в жизни.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продолжит развивать систему дополнительного образования. Другой приоритет – усиление воспитательной составляющей школьного образования».</a:t>
            </a:r>
          </a:p>
          <a:p>
            <a:pPr marL="0" indent="0" algn="r">
              <a:buNone/>
            </a:pPr>
            <a:r>
              <a:rPr lang="ru-RU" dirty="0" smtClean="0"/>
              <a:t> С. Кравцов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56483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6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ФГОС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886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Приказ Министерства образования и науки Российской Федерации </a:t>
            </a:r>
            <a:r>
              <a:rPr lang="ru-RU" b="1" dirty="0" smtClean="0">
                <a:solidFill>
                  <a:srgbClr val="FF0000"/>
                </a:solidFill>
              </a:rPr>
              <a:t>от 6 октября 2009 г. № 373 </a:t>
            </a:r>
            <a:r>
              <a:rPr lang="ru-RU" dirty="0" smtClean="0"/>
              <a:t>«Об утверждении и введении в действие федерального государственного образовательного стандарта начального общего образования»; </a:t>
            </a:r>
          </a:p>
          <a:p>
            <a:r>
              <a:rPr lang="ru-RU" dirty="0" smtClean="0"/>
              <a:t>Приказ Министерства просвещения Российской Федерации от </a:t>
            </a:r>
            <a:r>
              <a:rPr lang="ru-RU" b="1" dirty="0" smtClean="0">
                <a:solidFill>
                  <a:srgbClr val="FF0000"/>
                </a:solidFill>
              </a:rPr>
              <a:t>31.05.2021 № 286 </a:t>
            </a:r>
            <a:r>
              <a:rPr lang="ru-RU" dirty="0" smtClean="0"/>
              <a:t>«Об утверждении федерального государственного образовательного стандарта начального общего образования» (зарегистрирован в Минюсте России 05.07.2021 № 64100); </a:t>
            </a:r>
          </a:p>
          <a:p>
            <a:r>
              <a:rPr lang="ru-RU" dirty="0" smtClean="0"/>
              <a:t>Приказ Министерства образования и науки Российской Федерации </a:t>
            </a:r>
            <a:r>
              <a:rPr lang="ru-RU" b="1" dirty="0" smtClean="0">
                <a:solidFill>
                  <a:srgbClr val="FF0000"/>
                </a:solidFill>
              </a:rPr>
              <a:t>от 17 декабря 2010 г. № 1897 </a:t>
            </a:r>
            <a:r>
              <a:rPr lang="ru-RU" dirty="0" smtClean="0"/>
              <a:t>«Об утверждении федерального государственного образовательного стандарта основного общего образования»; </a:t>
            </a:r>
          </a:p>
          <a:p>
            <a:r>
              <a:rPr lang="ru-RU" dirty="0" smtClean="0"/>
              <a:t>Приказ Министерства просвещения Российской Федерации от </a:t>
            </a:r>
            <a:r>
              <a:rPr lang="ru-RU" b="1" dirty="0" smtClean="0">
                <a:solidFill>
                  <a:srgbClr val="FF0000"/>
                </a:solidFill>
              </a:rPr>
              <a:t>31.05.2021 № 287 </a:t>
            </a:r>
            <a:r>
              <a:rPr lang="ru-RU" dirty="0" smtClean="0"/>
              <a:t>«Об утверждении федерального государственного образовательного стандарта основного общего образования»; </a:t>
            </a:r>
          </a:p>
          <a:p>
            <a:r>
              <a:rPr lang="ru-RU" dirty="0" smtClean="0"/>
              <a:t>Приказ Министерства образования и науки Российской Федерации </a:t>
            </a:r>
            <a:r>
              <a:rPr lang="ru-RU" b="1" dirty="0" smtClean="0">
                <a:solidFill>
                  <a:srgbClr val="FF0000"/>
                </a:solidFill>
              </a:rPr>
              <a:t>от 17 мая 2012 г. №413 </a:t>
            </a:r>
            <a:r>
              <a:rPr lang="ru-RU" dirty="0" smtClean="0"/>
              <a:t>«Об утверждении федерального государственного образовательного стандарта среднего общего образования».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42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6" y="764704"/>
            <a:ext cx="8573579" cy="58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82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53673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16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4457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664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348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«Повышение качества  образования в условиях модернизации образовательного пространства»</vt:lpstr>
      <vt:lpstr>Презентация PowerPoint</vt:lpstr>
      <vt:lpstr>Презентация PowerPoint</vt:lpstr>
      <vt:lpstr>Нововведения  </vt:lpstr>
      <vt:lpstr>Презентация PowerPoint</vt:lpstr>
      <vt:lpstr>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«Повышение качества  образования в условиях модернизации образовательного пространства»</dc:title>
  <dc:creator>On</dc:creator>
  <cp:lastModifiedBy>On</cp:lastModifiedBy>
  <cp:revision>4</cp:revision>
  <dcterms:created xsi:type="dcterms:W3CDTF">2022-10-20T02:45:52Z</dcterms:created>
  <dcterms:modified xsi:type="dcterms:W3CDTF">2022-10-20T03:42:08Z</dcterms:modified>
</cp:coreProperties>
</file>