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6552728" cy="12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Повышение мотивации к изучению предмета и организация дифференцированного </a:t>
            </a:r>
            <a:r>
              <a:rPr lang="ru-RU" sz="2000" b="1" dirty="0" smtClean="0">
                <a:solidFill>
                  <a:schemeClr val="tx1"/>
                </a:solidFill>
              </a:rPr>
              <a:t>обучения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(на основе материалов МЭО)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1657889"/>
            <a:ext cx="6629400" cy="1219201"/>
          </a:xfrm>
        </p:spPr>
        <p:txBody>
          <a:bodyPr/>
          <a:lstStyle/>
          <a:p>
            <a:pPr algn="l"/>
            <a:r>
              <a:rPr lang="ru-RU" dirty="0" smtClean="0"/>
              <a:t>Библиотека </a:t>
            </a:r>
            <a:br>
              <a:rPr lang="ru-RU" dirty="0" smtClean="0"/>
            </a:br>
            <a:r>
              <a:rPr lang="ru-RU" dirty="0" smtClean="0"/>
              <a:t>курсов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58112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Старакорова</a:t>
            </a:r>
            <a:r>
              <a:rPr lang="ru-RU" dirty="0" smtClean="0"/>
              <a:t> Юлия Михайловна, учитель английского языка МБОУ «</a:t>
            </a:r>
            <a:r>
              <a:rPr lang="ru-RU" dirty="0" err="1" smtClean="0"/>
              <a:t>Сургутская</a:t>
            </a:r>
            <a:r>
              <a:rPr lang="ru-RU" dirty="0" smtClean="0"/>
              <a:t> технологическая школа»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0" y="371962"/>
            <a:ext cx="3888432" cy="87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8640"/>
            <a:ext cx="3635896" cy="272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142" y="116632"/>
            <a:ext cx="4474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мотивация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50060"/>
            <a:ext cx="875665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9798" y="98072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Понятный интерфейс = создание ситуации успеха</a:t>
            </a:r>
            <a:endParaRPr lang="ru-RU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809827"/>
            <a:ext cx="2232248" cy="178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023" y="4780136"/>
            <a:ext cx="2262187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7" y="3933056"/>
            <a:ext cx="374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Визуализация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627784" y="4456276"/>
            <a:ext cx="936104" cy="3535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08290" y="4456276"/>
            <a:ext cx="1017733" cy="3535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112568" cy="311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13412" y="1296375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Интерактивность</a:t>
            </a:r>
            <a:endParaRPr lang="ru-RU" b="1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8997"/>
            <a:ext cx="8886925" cy="48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3501008"/>
            <a:ext cx="5509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Творческие задания (исследования, опыты и проекты)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49216" y="558924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Инструкции и подсказки</a:t>
            </a:r>
            <a:endParaRPr lang="ru-RU" sz="2400" b="1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0914"/>
            <a:ext cx="2945718" cy="175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5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5"/>
          <a:stretch/>
        </p:blipFill>
        <p:spPr bwMode="auto">
          <a:xfrm>
            <a:off x="683568" y="240338"/>
            <a:ext cx="5256583" cy="149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8" y="6206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Аудирование</a:t>
            </a:r>
            <a:endParaRPr lang="ru-RU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90"/>
          <a:stretch/>
        </p:blipFill>
        <p:spPr bwMode="auto">
          <a:xfrm>
            <a:off x="219100" y="2420888"/>
            <a:ext cx="5177730" cy="165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6187" y="1916832"/>
            <a:ext cx="183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Чтение</a:t>
            </a:r>
            <a:endParaRPr lang="ru-RU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32" y="4843761"/>
            <a:ext cx="4493443" cy="15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833" y="4474429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Говорение</a:t>
            </a:r>
            <a:endParaRPr lang="ru-RU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830" y="5104567"/>
            <a:ext cx="3484794" cy="128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2200" y="465909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Письмо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6830" y="1739701"/>
            <a:ext cx="37609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Разные виды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речевой </a:t>
            </a:r>
            <a:r>
              <a:rPr lang="ru-RU" sz="2400" b="1" dirty="0">
                <a:solidFill>
                  <a:srgbClr val="FF0000"/>
                </a:solidFill>
              </a:rPr>
              <a:t>деятельности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89" y="2505476"/>
            <a:ext cx="8540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40151" y="2822976"/>
            <a:ext cx="2438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Интерес учащихся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749" y="3194904"/>
            <a:ext cx="19208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96830" y="1739701"/>
            <a:ext cx="3639666" cy="2919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88640"/>
            <a:ext cx="71785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Дифференцированное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обучение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844824"/>
            <a:ext cx="512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33556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 группа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4658161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группа</a:t>
            </a:r>
            <a:endParaRPr lang="ru-RU" sz="2800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43" y="2957995"/>
            <a:ext cx="7776863" cy="166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8" y="5211444"/>
            <a:ext cx="9045012" cy="1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170080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УРОВЕНЬ ЗНАНИЙ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8679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6632"/>
            <a:ext cx="76200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1806059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КАНАЛЫ ВОСПРИЯТИЯ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98936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Визуалы</a:t>
            </a:r>
            <a:endParaRPr lang="ru-RU" sz="20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5200106" cy="217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4056550" cy="15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222" y="2564904"/>
            <a:ext cx="3352019" cy="109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76222" y="510447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Дигиталы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504" y="4293096"/>
            <a:ext cx="8920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5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199</TotalTime>
  <Words>73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Библиотека  курсов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курсов</dc:title>
  <dc:creator>Николай Старакоров</dc:creator>
  <cp:lastModifiedBy>213</cp:lastModifiedBy>
  <cp:revision>15</cp:revision>
  <dcterms:created xsi:type="dcterms:W3CDTF">2020-11-22T10:17:37Z</dcterms:created>
  <dcterms:modified xsi:type="dcterms:W3CDTF">2022-02-07T11:41:37Z</dcterms:modified>
</cp:coreProperties>
</file>