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324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5BD4C-D375-48A1-AD96-22F32BBB441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EBF01-9FED-44CD-B768-86A7D4896B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A8698DC-9795-4ADD-82D6-CF184313F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377EF79-CD2C-4BCA-8D6A-7820E2358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0FE5B88-470B-4D60-911F-E0C9D0D50F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C5C904B4-3B68-4AD2-8FCA-62E87E924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9901223-4475-4EC5-9B10-9A2AEBF36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727E282-7269-485B-940A-0B5670401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4" name="Picture 1"/>
          <p:cNvPicPr>
            <a:picLocks noGrp="0" noSelect="0" noChangeAspect="1" noMove="0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966951" y="797574"/>
            <a:ext cx="10776564" cy="53556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РЭВОШ по предмету "Физическая культура" 2022-2023 учебный год</a:t>
            </a:r>
            <a:endParaRPr b="1"/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394316" y="1825625"/>
            <a:ext cx="11669697" cy="4351338"/>
          </a:xfrm>
        </p:spPr>
        <p:txBody>
          <a:bodyPr/>
          <a:lstStyle/>
          <a:p>
            <a:r>
              <a:rPr lang="ru-RU" b="1" u="sng"/>
              <a:t>9 класс юноши (11 участников)</a:t>
            </a:r>
            <a:r>
              <a:rPr lang="ru-RU" b="1"/>
              <a:t>: 1- г.Нефтеюганск, 2-г.Нягань, 3-г.Нягань</a:t>
            </a:r>
          </a:p>
          <a:p>
            <a:r>
              <a:rPr lang="ru-RU" b="1"/>
              <a:t>г.Сургут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27482" y="3266243"/>
          <a:ext cx="11393255" cy="291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9411"/>
                <a:gridCol w="2929631"/>
                <a:gridCol w="1925417"/>
                <a:gridCol w="2848796"/>
              </a:tblGrid>
              <a:tr h="1455360"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ФИО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ОУ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Ср балл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Результат</a:t>
                      </a:r>
                      <a:endParaRPr lang="en-US" sz="2800"/>
                    </a:p>
                  </a:txBody>
                  <a:tcPr/>
                </a:tc>
              </a:tr>
              <a:tr h="1455360"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Сергеев Владимир Сергеевич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МБОУ СОШ "27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76,2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7 место (участник)</a:t>
                      </a:r>
                      <a:endParaRPr lang="en-US" sz="2400" b="1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187572"/>
            <a:ext cx="10515600" cy="1503116"/>
          </a:xfrm>
        </p:spPr>
        <p:txBody>
          <a:bodyPr/>
          <a:lstStyle/>
          <a:p>
            <a:pPr algn="ctr"/>
            <a:endParaRPr lang="ru-RU" b="1"/>
          </a:p>
          <a:p>
            <a:pPr algn="ctr"/>
            <a:r>
              <a:rPr lang="ru-RU" b="1"/>
              <a:t>РЭВОШ по предмету "Физическая культура" 2022-2023 учебный год</a:t>
            </a:r>
            <a:endParaRPr b="1"/>
          </a:p>
          <a:p/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320336" y="1825625"/>
            <a:ext cx="11714085" cy="4351338"/>
          </a:xfrm>
        </p:spPr>
        <p:txBody>
          <a:bodyPr/>
          <a:lstStyle/>
          <a:p>
            <a:r>
              <a:rPr lang="ru-RU" b="1" u="sng"/>
              <a:t>9 класс девушки (16 участников): </a:t>
            </a:r>
            <a:r>
              <a:rPr lang="ru-RU" b="1"/>
              <a:t>1-г. Нижневартовск, 2-г. Сургут, 3- г. Мегион</a:t>
            </a:r>
          </a:p>
          <a:p>
            <a:r>
              <a:rPr lang="ru-RU" b="1"/>
              <a:t>г.Сургут</a:t>
            </a:r>
          </a:p>
          <a:p>
            <a:endParaRPr lang="ru-RU" b="1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2660" y="3362416"/>
          <a:ext cx="11353801" cy="2740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4"/>
                <a:gridCol w="2914835"/>
                <a:gridCol w="2089148"/>
                <a:gridCol w="2857934"/>
              </a:tblGrid>
              <a:tr h="1183497"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ФИО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ОУ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Ср балл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Результат</a:t>
                      </a:r>
                      <a:endParaRPr lang="en-US" sz="2800"/>
                    </a:p>
                  </a:txBody>
                  <a:tcPr/>
                </a:tc>
              </a:tr>
              <a:tr h="1556513">
                <a:tc>
                  <a:txBody>
                    <a:bodyPr/>
                    <a:lstStyle/>
                    <a:p>
                      <a:pPr algn="ctr"/>
                      <a:r>
                        <a:rPr lang="ru-RU" sz="2800" b="1"/>
                        <a:t>Пирожкова Есения Павловна</a:t>
                      </a:r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/>
                        <a:t>МБОУ СОШ №1</a:t>
                      </a:r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/>
                        <a:t>86,2</a:t>
                      </a:r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/>
                        <a:t>2 место (призер)</a:t>
                      </a:r>
                      <a:endParaRPr lang="en-US" sz="2800" b="1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05941"/>
            <a:ext cx="10515600" cy="1384747"/>
          </a:xfrm>
        </p:spPr>
        <p:txBody>
          <a:bodyPr/>
          <a:lstStyle/>
          <a:p>
            <a:pPr algn="ctr"/>
            <a:endParaRPr lang="ru-RU" b="1"/>
          </a:p>
          <a:p>
            <a:pPr algn="ctr"/>
            <a:r>
              <a:rPr lang="ru-RU" b="1"/>
              <a:t>РЭВОШ по предмету "Физическая культура" 2022-2023 учебный год</a:t>
            </a:r>
            <a:endParaRPr b="1"/>
          </a:p>
          <a:p/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497889" y="1690688"/>
            <a:ext cx="11462551" cy="5023115"/>
          </a:xfrm>
        </p:spPr>
        <p:txBody>
          <a:bodyPr/>
          <a:lstStyle/>
          <a:p>
            <a:r>
              <a:rPr lang="ru-RU" b="1" u="sng"/>
              <a:t>10 класс юноши (20 участников):</a:t>
            </a:r>
            <a:r>
              <a:rPr lang="ru-RU" b="1"/>
              <a:t> 1-г. Нижневартовск,2- г. Нижневартовск, 3 - г. Сургут</a:t>
            </a:r>
          </a:p>
          <a:p>
            <a:r>
              <a:rPr lang="ru-RU" b="1"/>
              <a:t>г. Сургут</a:t>
            </a:r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47456" y="3096088"/>
          <a:ext cx="11412984" cy="3445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049"/>
                <a:gridCol w="2959223"/>
                <a:gridCol w="1962155"/>
                <a:gridCol w="2866557"/>
              </a:tblGrid>
              <a:tr h="671227"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ФИО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ОУ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Ср балл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Результат</a:t>
                      </a:r>
                      <a:endParaRPr lang="en-US" sz="2800"/>
                    </a:p>
                  </a:txBody>
                  <a:tcPr/>
                </a:tc>
              </a:tr>
              <a:tr h="975501"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Христолюбский Богдан Иванович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МБОУ СЕНЛ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87,8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3 место (призер)</a:t>
                      </a:r>
                      <a:endParaRPr lang="en-US" sz="2400" b="1"/>
                    </a:p>
                  </a:txBody>
                  <a:tcPr/>
                </a:tc>
              </a:tr>
              <a:tr h="743952"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Плетнев Даниил Евгеньевич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МБОУ СОШ №44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81,5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12 место (участник)</a:t>
                      </a:r>
                      <a:endParaRPr lang="en-US" sz="2400" b="1"/>
                    </a:p>
                  </a:txBody>
                  <a:tcPr/>
                </a:tc>
              </a:tr>
              <a:tr h="975501"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Поляков Глеб Михайлович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МБОУ СОШ №26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75,5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16 место (участник)</a:t>
                      </a:r>
                      <a:endParaRPr lang="en-US" sz="2400" b="1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192398"/>
          </a:xfrm>
        </p:spPr>
        <p:txBody>
          <a:bodyPr/>
          <a:lstStyle/>
          <a:p>
            <a:pPr algn="ctr"/>
            <a:endParaRPr lang="ru-RU" b="1"/>
          </a:p>
          <a:p>
            <a:pPr algn="ctr"/>
            <a:r>
              <a:rPr lang="ru-RU" b="1"/>
              <a:t>РЭВОШ по предмету "Физическая культура" 2022-2023 учебный год</a:t>
            </a:r>
            <a:endParaRPr b="1"/>
          </a:p>
          <a:p/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330447" y="1677664"/>
            <a:ext cx="11644789" cy="5180336"/>
          </a:xfrm>
        </p:spPr>
        <p:txBody>
          <a:bodyPr/>
          <a:lstStyle/>
          <a:p>
            <a:pPr marL="0" indent="0">
              <a:buNone/>
            </a:pPr>
            <a:r>
              <a:rPr lang="ru-RU" b="1" u="sng"/>
              <a:t>11 класс юноши (17 участников): 1-г.Нижневартовск, 2-г. Нижневартовск,  3- г.Нефтеюганск</a:t>
            </a:r>
          </a:p>
          <a:p>
            <a:endParaRPr lang="ru-RU" b="1" u="sng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0447" y="2718786"/>
          <a:ext cx="11560698" cy="3873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3689"/>
                <a:gridCol w="2663301"/>
                <a:gridCol w="2283058"/>
                <a:gridCol w="2890650"/>
              </a:tblGrid>
              <a:tr h="582712"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ФИО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ОУ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Ср балл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Результат</a:t>
                      </a:r>
                      <a:endParaRPr lang="en-US" sz="2800"/>
                    </a:p>
                  </a:txBody>
                  <a:tcPr/>
                </a:tc>
              </a:tr>
              <a:tr h="925484">
                <a:tc>
                  <a:txBody>
                    <a:bodyPr/>
                    <a:lstStyle/>
                    <a:p>
                      <a:r>
                        <a:rPr lang="ru-RU" sz="2400" b="1"/>
                        <a:t>Парамонов Александр Николаевич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МБОУ СОШ №8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83,3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7 место (участник)</a:t>
                      </a:r>
                      <a:endParaRPr lang="en-US" sz="2400" b="1"/>
                    </a:p>
                  </a:txBody>
                  <a:tcPr/>
                </a:tc>
              </a:tr>
              <a:tr h="925484">
                <a:tc>
                  <a:txBody>
                    <a:bodyPr/>
                    <a:lstStyle/>
                    <a:p>
                      <a:r>
                        <a:rPr lang="ru-RU" sz="2400" b="1"/>
                        <a:t>Павленков Роман Павлович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МБОУ СОШ №9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82,8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9 место (участник)</a:t>
                      </a:r>
                      <a:endParaRPr lang="en-US" sz="2400" b="1"/>
                    </a:p>
                  </a:txBody>
                  <a:tcPr/>
                </a:tc>
              </a:tr>
              <a:tr h="925484">
                <a:tc>
                  <a:txBody>
                    <a:bodyPr/>
                    <a:lstStyle/>
                    <a:p>
                      <a:r>
                        <a:rPr lang="ru-RU" sz="2400" b="1"/>
                        <a:t>Данильченко Илья Николаевич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СВГ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82,3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11 место (участник)</a:t>
                      </a:r>
                      <a:endParaRPr lang="en-US" sz="2400" b="1"/>
                    </a:p>
                  </a:txBody>
                  <a:tcPr/>
                </a:tc>
              </a:tr>
              <a:tr h="514225">
                <a:tc>
                  <a:txBody>
                    <a:bodyPr/>
                    <a:lstStyle/>
                    <a:p>
                      <a:r>
                        <a:rPr lang="ru-RU" sz="2400" b="1"/>
                        <a:t>Глазков Лев Дмитриевич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МБОУ СОШ №31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76,3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/>
                        <a:t>15 место (участник)</a:t>
                      </a:r>
                      <a:endParaRPr lang="en-US" sz="2400" b="1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/>
          </a:p>
          <a:p>
            <a:pPr algn="ctr"/>
            <a:r>
              <a:rPr lang="ru-RU" b="1"/>
              <a:t>РЭВОШ по предмету "Физическая культура" 2022-2023 учебный год</a:t>
            </a:r>
            <a:endParaRPr b="1"/>
          </a:p>
          <a:p/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290744" y="1914401"/>
            <a:ext cx="11743677" cy="4943599"/>
          </a:xfrm>
        </p:spPr>
        <p:txBody>
          <a:bodyPr/>
          <a:lstStyle/>
          <a:p>
            <a:r>
              <a:rPr lang="ru-RU" sz="2400" b="1" u="sng"/>
              <a:t>11 класс девушки (22 участника):</a:t>
            </a:r>
            <a:r>
              <a:rPr lang="ru-RU" sz="2400" b="1"/>
              <a:t> 1-г.Мегион,2- г Нижневартовск, 3- г.Советский</a:t>
            </a:r>
          </a:p>
          <a:p>
            <a:endParaRPr lang="ru-RU" sz="2400" b="1"/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2167" y="2566288"/>
          <a:ext cx="11196221" cy="4173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153"/>
                <a:gridCol w="2678097"/>
                <a:gridCol w="2137594"/>
                <a:gridCol w="2799377"/>
              </a:tblGrid>
              <a:tr h="968323">
                <a:tc>
                  <a:txBody>
                    <a:bodyPr/>
                    <a:lstStyle/>
                    <a:p>
                      <a:pPr algn="ctr"/>
                      <a:r>
                        <a:rPr lang="ru-RU" sz="2400"/>
                        <a:t>ФИО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/>
                        <a:t>ОУ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/>
                        <a:t>Ср балл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/>
                        <a:t>Результат</a:t>
                      </a:r>
                      <a:endParaRPr lang="en-US" sz="2400"/>
                    </a:p>
                  </a:txBody>
                  <a:tcPr/>
                </a:tc>
              </a:tr>
              <a:tr h="968323"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Позигун Ангелина Антоновна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МБОУ гимназия им.Салманова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87,7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6 место (призер)</a:t>
                      </a:r>
                      <a:endParaRPr lang="en-US" sz="2400" b="1"/>
                    </a:p>
                  </a:txBody>
                  <a:tcPr/>
                </a:tc>
              </a:tr>
              <a:tr h="1268813"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Тамилина Ангелина Евгеньевна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МБОУ СОШ с угл. изучением предметов №10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81,2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14 место (участник)</a:t>
                      </a:r>
                      <a:endParaRPr lang="en-US" sz="2400" b="1"/>
                    </a:p>
                  </a:txBody>
                  <a:tcPr/>
                </a:tc>
              </a:tr>
              <a:tr h="968323"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Перминова Ксения Евгеньевна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МБОУ СОШ №31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79,9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15 место (участник)</a:t>
                      </a:r>
                      <a:endParaRPr lang="en-US" sz="2400" b="1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о умолчанию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 panose="020F0302020204030204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 panose="020F0502020204030204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Mobile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Викторовна</dc:creator>
  <cp:lastModifiedBy>Ирина Викторовна</cp:lastModifiedBy>
  <cp:revision>1</cp:revision>
  <dcterms:created xsi:type="dcterms:W3CDTF">2023-04-05T17:55:21Z</dcterms:created>
  <dcterms:modified xsi:type="dcterms:W3CDTF">2023-04-05T18:46:18Z</dcterms:modified>
</cp:coreProperties>
</file>