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5" r:id="rId36"/>
    <p:sldId id="27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2" autoAdjust="0"/>
  </p:normalViewPr>
  <p:slideViewPr>
    <p:cSldViewPr snapToGrid="0">
      <p:cViewPr varScale="1">
        <p:scale>
          <a:sx n="58" d="100"/>
          <a:sy n="58" d="100"/>
        </p:scale>
        <p:origin x="7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A4B3-4BB7-4935-A30E-DB387E261F4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D875-CFE3-4921-87F6-2E625F78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7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FD875-CFE3-4921-87F6-2E625F7850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8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17F58-8EE3-47CF-A813-4E4B9F0A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D81C8B-F8D1-4920-B583-94CEACBF2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05F2D-12BE-4B7D-88D9-E0CAB982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E8DF1C-C288-4FD0-B514-DF42C557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CE1C6-06B3-4596-8A6B-61EB58B9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9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FAE45-F279-43A7-8015-51C7492A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A09E6-5EF1-4CD8-ADD7-1237CF6D7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9896B-77C3-49CB-BA71-62491ADB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0376B-2032-4E63-BA7F-AB241141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BF9D2E-2E31-4409-BFF8-0A2D9170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CAC7CE-D9EB-4C07-8A26-A877C5D69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897E-756A-48EA-BC90-87F784491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51775-9E07-4928-8945-1ED3C980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B0B18-C83B-4A04-A389-62615B88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17EF1-9AA0-410B-93D5-7CB6D810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7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E705-26FC-4667-8480-1962E848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9E2F8-FBF0-46EF-AA53-5D3F27D8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7CEA5-E4AB-4CD7-B7E1-7CDE8938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74A02-EB25-4955-86E8-2EC063D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88C14-AC1B-4779-BC37-7ACA85F5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3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560B2-B69F-4525-B920-44FC7C56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9ECF9-C10F-4556-9564-562684DC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9FEBD-B6CD-489E-A76A-42DBD463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44A02-BE75-45AF-BE09-4C54ED2E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FF4A4-C9A5-4215-9E99-21857836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C6987-548C-4C63-96D9-999D6D96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F81CC-8EE6-43FB-B2EF-739B563C1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0DE23-A42A-4BCA-BF8B-356067DDB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4D02ED-4264-4066-9544-66FD8CB5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495900-BFB1-435B-BA96-0FA41B30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EF65A-C148-4FAA-A8E2-AF40957A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A8869-193D-4E2C-AF30-653972F3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50D152-AD68-4D66-9901-082F6AF8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7B493-99A6-4000-8C27-9B17C7A34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FDE6F5-706E-4B15-AECD-8A30CD053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58D407-0A57-449B-BADD-B4280B1E6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1E4076-196F-4DF5-B7EB-65E5FF91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5A1AB9-B6A1-4C3B-971F-D7951B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D39B5D-9FA7-4CFB-949E-D8BC39AC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8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CFFA-2378-4638-9A11-DD82F00D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77630A-3CB7-4BA7-A325-C4D9B048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9AF634-6D7F-45E6-9122-7907FB3A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C06355-1412-46DA-A4A2-DEA733AE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0B8363-10D6-45A1-8A87-49CDDBB0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5E3A2A-03AE-4D9B-87D2-44B3ECBC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387092-1E84-4D46-A172-04783F35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2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8799C-9543-4C0E-AA68-18D5CBA8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4A44B-D56F-497F-8AFF-D4E0156B6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317DB-FC3B-4A70-AEDD-B2A0F671B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300A8-0C00-42E8-8267-BDDF5324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F8234E-5420-4834-8C21-28F3C69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040FD-549A-412E-861D-CBD34B9D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1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61FE4-701D-4315-A34D-D4B725ED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CA77D1-06CD-4197-8DC4-448AA8995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68B05-FEB1-4BD6-97A7-1C522683B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12ECE-802F-402B-9FA0-52D7E4A4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DD6C3-393D-448E-B380-00FF1F7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C7B78-625D-4A80-862D-52A0D2DF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0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1E778-4B04-4D43-AFCF-D0810305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032FF-7CAB-4758-A32A-AA37DA68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16404-E69E-4AC0-9ECC-9DE80E1C9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8801-0EF7-48CD-9720-7C7EEE866E6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3E4A5-9C95-4551-864A-0553FECF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62A57-959B-449E-BABE-B9E2ECCC8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7F60-0B63-40B3-8CB3-F66A559CC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2">
                <a:lumMod val="90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1625283"/>
            <a:ext cx="11445240" cy="2387600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 результатах ГИА по биологии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2020 году»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40" y="4364038"/>
            <a:ext cx="9144000" cy="924242"/>
          </a:xfrm>
        </p:spPr>
        <p:txBody>
          <a:bodyPr/>
          <a:lstStyle/>
          <a:p>
            <a:r>
              <a:rPr lang="ru-RU" dirty="0"/>
              <a:t>Гайдар Д.С., методист МАУ «Информационно-методический центр»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19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75F8F-4929-4CDE-A740-F2206D85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5BA4E-1D8D-4256-8A3F-83B3ACB8F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8FD25-295D-4477-A830-0A4625D5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65125"/>
            <a:ext cx="10306050" cy="6348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160" y="5273040"/>
            <a:ext cx="792480" cy="1325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4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F9FA-41BE-442D-83A4-DB098249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3E47B-3FAF-4384-A4F1-F3384DFE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F3EB-6EA2-465B-91FF-77C862C3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19" y="271462"/>
            <a:ext cx="8232524" cy="63150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3A6F4A-EEDA-4A15-BE1F-54824889FBC0}"/>
              </a:ext>
            </a:extLst>
          </p:cNvPr>
          <p:cNvSpPr/>
          <p:nvPr/>
        </p:nvSpPr>
        <p:spPr>
          <a:xfrm>
            <a:off x="8220456" y="6254496"/>
            <a:ext cx="1737360" cy="2383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0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B030A-349D-40B4-9341-1DC6C598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D3E1F-C96E-4889-A969-17871C3E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C53E1-5D15-4A28-A17E-0B1A1498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4" y="365125"/>
            <a:ext cx="10058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1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5D8F-2352-4809-9A2D-A35F7AD0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F28DC-13F1-49F5-A743-47EBDD7F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1D4425-9FCC-49C7-8527-3909E4659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-49482"/>
            <a:ext cx="8086058" cy="69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3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472B9-BE4D-4972-ACC4-EDE5090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A5B91-F16F-4A41-9796-B2ACDB6C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D5936-D94A-4735-B516-2896B59A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5312"/>
            <a:ext cx="103822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C05F3-B3AB-4E56-8582-47BA316E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DA77E-FEAA-40C2-A116-712EF9D59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33B17-1113-4BF3-AD72-34D6FBD4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9" y="599281"/>
            <a:ext cx="11235802" cy="56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FA1-A9A0-4EA4-AB99-EC11E005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39B34-D635-4FAF-81E0-C597F19C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00752-3686-4D3D-A160-FF8F2B85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102012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FD04B-8F37-4883-9890-508B2C17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B7C47-C905-4762-B0FA-92D4351E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BD674D-6982-469E-B3BD-879A93AA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06075" cy="630555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891F4F9-27D0-4E81-8240-12B706DF25F8}"/>
              </a:ext>
            </a:extLst>
          </p:cNvPr>
          <p:cNvCxnSpPr/>
          <p:nvPr/>
        </p:nvCxnSpPr>
        <p:spPr>
          <a:xfrm flipV="1">
            <a:off x="3090672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496CDD0-3001-475A-8724-1B0D604B6A58}"/>
              </a:ext>
            </a:extLst>
          </p:cNvPr>
          <p:cNvCxnSpPr/>
          <p:nvPr/>
        </p:nvCxnSpPr>
        <p:spPr>
          <a:xfrm flipV="1">
            <a:off x="9579864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prstDash val="lgDash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CD722EF-E528-47DF-890C-697A523FEA3C}"/>
              </a:ext>
            </a:extLst>
          </p:cNvPr>
          <p:cNvCxnSpPr/>
          <p:nvPr/>
        </p:nvCxnSpPr>
        <p:spPr>
          <a:xfrm flipV="1">
            <a:off x="6333744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D9652E7-3AB1-4CEC-B562-7310966CFB0C}"/>
              </a:ext>
            </a:extLst>
          </p:cNvPr>
          <p:cNvCxnSpPr/>
          <p:nvPr/>
        </p:nvCxnSpPr>
        <p:spPr>
          <a:xfrm flipV="1">
            <a:off x="8144256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DDA37B3-DB00-42EA-840E-B04CDB56CA20}"/>
              </a:ext>
            </a:extLst>
          </p:cNvPr>
          <p:cNvCxnSpPr/>
          <p:nvPr/>
        </p:nvCxnSpPr>
        <p:spPr>
          <a:xfrm flipV="1">
            <a:off x="9241536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7EEC2BA-654D-4D7C-ABCE-348E71480019}"/>
              </a:ext>
            </a:extLst>
          </p:cNvPr>
          <p:cNvCxnSpPr/>
          <p:nvPr/>
        </p:nvCxnSpPr>
        <p:spPr>
          <a:xfrm flipV="1">
            <a:off x="6690360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FD31C9B-CB5F-4F81-9A21-01C70AF6DD4A}"/>
              </a:ext>
            </a:extLst>
          </p:cNvPr>
          <p:cNvCxnSpPr/>
          <p:nvPr/>
        </p:nvCxnSpPr>
        <p:spPr>
          <a:xfrm flipV="1">
            <a:off x="7046976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B2A9524-2133-4523-8327-F6470FB950A7}"/>
              </a:ext>
            </a:extLst>
          </p:cNvPr>
          <p:cNvCxnSpPr/>
          <p:nvPr/>
        </p:nvCxnSpPr>
        <p:spPr>
          <a:xfrm flipV="1">
            <a:off x="2731008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F60C4C2-0F5F-4F34-A857-0049520AD159}"/>
              </a:ext>
            </a:extLst>
          </p:cNvPr>
          <p:cNvCxnSpPr/>
          <p:nvPr/>
        </p:nvCxnSpPr>
        <p:spPr>
          <a:xfrm flipV="1">
            <a:off x="2365248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FA3E72F-AB7C-4362-A1CE-900F53BB8510}"/>
              </a:ext>
            </a:extLst>
          </p:cNvPr>
          <p:cNvCxnSpPr/>
          <p:nvPr/>
        </p:nvCxnSpPr>
        <p:spPr>
          <a:xfrm flipV="1">
            <a:off x="3462528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C7A761F-2ED4-476D-B0A6-BEE93D785F67}"/>
              </a:ext>
            </a:extLst>
          </p:cNvPr>
          <p:cNvCxnSpPr/>
          <p:nvPr/>
        </p:nvCxnSpPr>
        <p:spPr>
          <a:xfrm flipV="1">
            <a:off x="4541520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EA03DF4-F292-48B4-B901-F5B40FE38F13}"/>
              </a:ext>
            </a:extLst>
          </p:cNvPr>
          <p:cNvCxnSpPr/>
          <p:nvPr/>
        </p:nvCxnSpPr>
        <p:spPr>
          <a:xfrm flipV="1">
            <a:off x="5279136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D1031D5-0C5A-41FC-898A-0B8656BF33F5}"/>
              </a:ext>
            </a:extLst>
          </p:cNvPr>
          <p:cNvCxnSpPr/>
          <p:nvPr/>
        </p:nvCxnSpPr>
        <p:spPr>
          <a:xfrm flipV="1">
            <a:off x="5644896" y="5925312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1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5F7E-FA93-4FD7-9FF7-46021C64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5BCE1-B0F3-4772-82D5-11ECB648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EE710-4B77-4BF8-B29F-3E5B5A97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0200"/>
            <a:ext cx="10058400" cy="6162675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F06068B-68F9-47C7-8061-ABCDFE5D34E6}"/>
              </a:ext>
            </a:extLst>
          </p:cNvPr>
          <p:cNvCxnSpPr/>
          <p:nvPr/>
        </p:nvCxnSpPr>
        <p:spPr>
          <a:xfrm flipV="1">
            <a:off x="7805928" y="6492875"/>
            <a:ext cx="0" cy="3474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1069F7D-9A4F-4939-849C-CFEE1CB0EDEC}"/>
              </a:ext>
            </a:extLst>
          </p:cNvPr>
          <p:cNvCxnSpPr/>
          <p:nvPr/>
        </p:nvCxnSpPr>
        <p:spPr>
          <a:xfrm flipV="1">
            <a:off x="5126736" y="6492875"/>
            <a:ext cx="0" cy="3474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447E5EB-FD1E-4558-8B6C-ACCD1535223B}"/>
              </a:ext>
            </a:extLst>
          </p:cNvPr>
          <p:cNvCxnSpPr/>
          <p:nvPr/>
        </p:nvCxnSpPr>
        <p:spPr>
          <a:xfrm flipV="1">
            <a:off x="7211568" y="6492875"/>
            <a:ext cx="0" cy="3474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8287CD5-6B24-48E9-A473-E390B0C1F3BF}"/>
              </a:ext>
            </a:extLst>
          </p:cNvPr>
          <p:cNvCxnSpPr/>
          <p:nvPr/>
        </p:nvCxnSpPr>
        <p:spPr>
          <a:xfrm flipV="1">
            <a:off x="4559808" y="6492875"/>
            <a:ext cx="0" cy="3474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E0C699E-2C26-42ED-84FB-F39500409728}"/>
              </a:ext>
            </a:extLst>
          </p:cNvPr>
          <p:cNvCxnSpPr/>
          <p:nvPr/>
        </p:nvCxnSpPr>
        <p:spPr>
          <a:xfrm flipV="1">
            <a:off x="5693664" y="6492875"/>
            <a:ext cx="0" cy="3474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A48639A-84B7-4BB2-BA3B-F2754710D1F9}"/>
              </a:ext>
            </a:extLst>
          </p:cNvPr>
          <p:cNvCxnSpPr/>
          <p:nvPr/>
        </p:nvCxnSpPr>
        <p:spPr>
          <a:xfrm flipV="1">
            <a:off x="6187440" y="6492875"/>
            <a:ext cx="0" cy="3474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1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E325A-AE8E-4475-98A7-5438E5F3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BD524-DC1C-451F-BA1E-08A23150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09E8B-14AB-4C27-88B9-D57C2D6D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5" y="581025"/>
            <a:ext cx="10558287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9805-0CB8-4312-9217-6783B3C9D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C4BC62-3A45-454B-BAD3-8065D61C0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DC541-E227-4B86-B368-83DDC230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" y="0"/>
            <a:ext cx="11603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76231-6D16-48EA-8F87-D234742C0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B3F014-F084-416B-8296-B68E35EA4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E8E50-A3A6-4B8F-A28A-0769485D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1"/>
          <a:stretch/>
        </p:blipFill>
        <p:spPr>
          <a:xfrm>
            <a:off x="1088932" y="0"/>
            <a:ext cx="1001413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380B-DC35-4887-A099-45589A9B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F4825-B70A-4A47-AE3B-C9CF5D07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83FB9-783A-4388-A658-76596326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6" y="365125"/>
            <a:ext cx="10896327" cy="61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97355-603C-423B-AE02-E7DEC41A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C060D-1762-41C9-BA5A-4BA6116DD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CCFF5-2DDF-4781-88DF-9FF4DB94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7" y="285353"/>
            <a:ext cx="11344466" cy="62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97C19-C342-471F-B6D9-38B3E208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BA675-CDA9-44E1-8676-1EF2A9AE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C45D4-92A6-4217-B365-09314194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2" y="234790"/>
            <a:ext cx="11442335" cy="62580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196EEB-AB0C-4D60-BB76-1A9ADF20E92B}"/>
              </a:ext>
            </a:extLst>
          </p:cNvPr>
          <p:cNvSpPr/>
          <p:nvPr/>
        </p:nvSpPr>
        <p:spPr>
          <a:xfrm>
            <a:off x="374832" y="5084064"/>
            <a:ext cx="11536752" cy="402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809C87-F375-4227-9522-D11A76935DE2}"/>
              </a:ext>
            </a:extLst>
          </p:cNvPr>
          <p:cNvSpPr/>
          <p:nvPr/>
        </p:nvSpPr>
        <p:spPr>
          <a:xfrm>
            <a:off x="374832" y="4675632"/>
            <a:ext cx="11536752" cy="402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D7430-3325-4D9C-AC93-90A0DC03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600B2-4CEE-4C60-B909-45884E03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772F3-A625-462A-B65E-0AD0CFE1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" y="365125"/>
            <a:ext cx="11034713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A3E62-2CD1-47B1-977D-5F3AC052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155BB-90E7-4D51-BC95-6A6EF0885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57E40-C2F2-43C4-A73B-03F4E2D1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7771" r="2784" b="2069"/>
          <a:stretch/>
        </p:blipFill>
        <p:spPr>
          <a:xfrm>
            <a:off x="1217676" y="185467"/>
            <a:ext cx="9756648" cy="64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6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97D1C-7068-4D16-B693-8484FB4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7C80E-F267-478F-9629-3DE771AC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74313-5D94-4AD1-8747-CF911508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6" y="365125"/>
            <a:ext cx="10684574" cy="63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3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D3BB2-9A61-465B-8563-1C8D244B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C92DC-1B15-40A2-B5D6-3C2F99C4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1AC17-F39A-46BE-AF48-4B169177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08" y="101663"/>
            <a:ext cx="8634984" cy="6756337"/>
          </a:xfrm>
          <a:prstGeom prst="rect">
            <a:avLst/>
          </a:prstGeom>
        </p:spPr>
      </p:pic>
      <p:pic>
        <p:nvPicPr>
          <p:cNvPr id="6" name="Объект 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id="{01D989CF-A7F8-409A-8C7B-1A5D63BDA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3492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9A3F0-20C6-4CE5-9571-A7F68273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469D0-8474-4AB0-87E6-4666987B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84B88-5DA5-471B-B25A-D5B4ED01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53"/>
            <a:ext cx="10092909" cy="64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A293B-65B2-4533-94A7-4F3B725D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Линейчатая диаграмма с тенденцией к понижению">
            <a:extLst>
              <a:ext uri="{FF2B5EF4-FFF2-40B4-BE49-F238E27FC236}">
                <a16:creationId xmlns:a16="http://schemas.microsoft.com/office/drawing/2014/main" id="{D735955A-1A20-4F2B-A6AB-CF9CCBDBC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6657" y="5970302"/>
            <a:ext cx="914400" cy="9144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9BD65-E777-468C-A85C-0BF64C7AC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" y="365125"/>
            <a:ext cx="12169355" cy="5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9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B1F2-B6ED-4AB4-9AF9-B953BA22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65681-4DC8-4392-8D16-835AB3AA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86CD9-7D37-48D3-A4D9-6ADBFF55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2" y="365125"/>
            <a:ext cx="11165218" cy="60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9740E-3C92-44BF-86D8-E6237FC9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5B485-6507-4648-A21C-B1F30B1E2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9B8B6-55D7-41BD-A7F9-4C1AA964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52400"/>
            <a:ext cx="10419188" cy="655320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8D83DAD-583A-444C-9AF5-9E4AB3161AAE}"/>
              </a:ext>
            </a:extLst>
          </p:cNvPr>
          <p:cNvCxnSpPr/>
          <p:nvPr/>
        </p:nvCxnSpPr>
        <p:spPr>
          <a:xfrm flipV="1">
            <a:off x="3901440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22F769B-6C21-4823-9D0E-9D03199CFE47}"/>
              </a:ext>
            </a:extLst>
          </p:cNvPr>
          <p:cNvCxnSpPr/>
          <p:nvPr/>
        </p:nvCxnSpPr>
        <p:spPr>
          <a:xfrm flipV="1">
            <a:off x="5236464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256B0F7-DF99-4D88-86C6-0C4B9CAF729A}"/>
              </a:ext>
            </a:extLst>
          </p:cNvPr>
          <p:cNvCxnSpPr/>
          <p:nvPr/>
        </p:nvCxnSpPr>
        <p:spPr>
          <a:xfrm flipV="1">
            <a:off x="5699760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A85ACE6-B2B8-47CE-A9D1-5E03955D5FF9}"/>
              </a:ext>
            </a:extLst>
          </p:cNvPr>
          <p:cNvCxnSpPr/>
          <p:nvPr/>
        </p:nvCxnSpPr>
        <p:spPr>
          <a:xfrm flipV="1">
            <a:off x="7053072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367B61A-3F23-48FE-A37A-578B023AF5A5}"/>
              </a:ext>
            </a:extLst>
          </p:cNvPr>
          <p:cNvCxnSpPr/>
          <p:nvPr/>
        </p:nvCxnSpPr>
        <p:spPr>
          <a:xfrm flipV="1">
            <a:off x="7967472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64A349D-D71B-4ACF-B7B8-E59A02780A96}"/>
              </a:ext>
            </a:extLst>
          </p:cNvPr>
          <p:cNvCxnSpPr/>
          <p:nvPr/>
        </p:nvCxnSpPr>
        <p:spPr>
          <a:xfrm flipV="1">
            <a:off x="8455152" y="6176963"/>
            <a:ext cx="0" cy="528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47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15A93-F44C-4A44-8E70-135D8BC3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90CFC-7AF4-4125-B8E6-E6910C2E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08124-2AEB-4EE8-937A-C50C72B8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" y="133278"/>
            <a:ext cx="10107549" cy="65914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96F4EA-BF82-43FE-B201-70D50B6EE041}"/>
              </a:ext>
            </a:extLst>
          </p:cNvPr>
          <p:cNvSpPr/>
          <p:nvPr/>
        </p:nvSpPr>
        <p:spPr>
          <a:xfrm>
            <a:off x="7315200" y="512064"/>
            <a:ext cx="3536061" cy="56648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4329B52-F2BA-4125-9C6B-C558DD2F7EAD}"/>
              </a:ext>
            </a:extLst>
          </p:cNvPr>
          <p:cNvCxnSpPr>
            <a:cxnSpLocks/>
          </p:cNvCxnSpPr>
          <p:nvPr/>
        </p:nvCxnSpPr>
        <p:spPr>
          <a:xfrm flipH="1">
            <a:off x="9165336" y="230188"/>
            <a:ext cx="191" cy="743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B77F131-88AE-40B0-9BA9-E6440C799C1F}"/>
              </a:ext>
            </a:extLst>
          </p:cNvPr>
          <p:cNvCxnSpPr>
            <a:cxnSpLocks/>
          </p:cNvCxnSpPr>
          <p:nvPr/>
        </p:nvCxnSpPr>
        <p:spPr>
          <a:xfrm flipH="1">
            <a:off x="9622536" y="230188"/>
            <a:ext cx="191" cy="743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83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5FD0B-A211-49C9-A6C2-AE4EF2A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E01A5-2C61-4091-B592-34F02C33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B236DD-C544-4C5D-89F4-4E6CC4FD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61" y="109895"/>
            <a:ext cx="8388477" cy="66382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2E9207-A1F0-43CA-B15C-936B3601261C}"/>
              </a:ext>
            </a:extLst>
          </p:cNvPr>
          <p:cNvSpPr/>
          <p:nvPr/>
        </p:nvSpPr>
        <p:spPr>
          <a:xfrm>
            <a:off x="2621280" y="3316224"/>
            <a:ext cx="7461504" cy="292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C3044FB-F378-46D6-A543-6604CDC48217}"/>
              </a:ext>
            </a:extLst>
          </p:cNvPr>
          <p:cNvCxnSpPr/>
          <p:nvPr/>
        </p:nvCxnSpPr>
        <p:spPr>
          <a:xfrm>
            <a:off x="6437376" y="1213104"/>
            <a:ext cx="829056" cy="1499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0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24946-B78F-4899-A0BF-50BBCAA8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06E44-7875-404F-88DA-76F72D06C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2E70A2-7C20-4180-B579-8BF18A94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39" y="55630"/>
            <a:ext cx="8519922" cy="67467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B2DA3E-60FA-44A3-B4BC-8918006B1678}"/>
              </a:ext>
            </a:extLst>
          </p:cNvPr>
          <p:cNvSpPr/>
          <p:nvPr/>
        </p:nvSpPr>
        <p:spPr>
          <a:xfrm>
            <a:off x="2816352" y="6437376"/>
            <a:ext cx="6071616" cy="36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29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18C-63AB-41DF-B7E6-63B2287F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BA3E2-9E60-45A1-9782-2D82E0CD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5A634-82B6-464F-AC96-A0C78199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25" y="365125"/>
            <a:ext cx="12242450" cy="63404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FA379B-9EC1-468F-950D-B435E7CD5F91}"/>
              </a:ext>
            </a:extLst>
          </p:cNvPr>
          <p:cNvSpPr/>
          <p:nvPr/>
        </p:nvSpPr>
        <p:spPr>
          <a:xfrm>
            <a:off x="5047488" y="463296"/>
            <a:ext cx="256032" cy="59686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B88B16-3F99-4347-B0D5-EBE60BBA2C3A}"/>
              </a:ext>
            </a:extLst>
          </p:cNvPr>
          <p:cNvSpPr/>
          <p:nvPr/>
        </p:nvSpPr>
        <p:spPr>
          <a:xfrm>
            <a:off x="789432" y="5380356"/>
            <a:ext cx="256032" cy="10210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460E53-D81F-4C53-864F-BE9875349071}"/>
              </a:ext>
            </a:extLst>
          </p:cNvPr>
          <p:cNvSpPr/>
          <p:nvPr/>
        </p:nvSpPr>
        <p:spPr>
          <a:xfrm>
            <a:off x="10902696" y="5393755"/>
            <a:ext cx="1191768" cy="10210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90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предложения (ЕГЭ)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Особое внимание при подготовке к ЕГЭ заданиям 2, 4, 21 (базовый уровень сложности)</a:t>
            </a:r>
          </a:p>
          <a:p>
            <a:r>
              <a:rPr lang="ru-RU" dirty="0"/>
              <a:t>Задания повышенного уровня сложности 22-28</a:t>
            </a:r>
          </a:p>
        </p:txBody>
      </p:sp>
    </p:spTree>
    <p:extLst>
      <p:ext uri="{BB962C8B-B14F-4D97-AF65-F5344CB8AC3E}">
        <p14:creationId xmlns:p14="http://schemas.microsoft.com/office/powerpoint/2010/main" val="1996886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96FCC-398C-4DC2-A247-DEE9A45A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18ED5-98B3-46EF-875A-29D00571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5084699"/>
          </a:xfrm>
        </p:spPr>
        <p:txBody>
          <a:bodyPr>
            <a:normAutofit/>
          </a:bodyPr>
          <a:lstStyle/>
          <a:p>
            <a:r>
              <a:rPr lang="ru-RU" dirty="0"/>
              <a:t>Уделять при подготовке к ОГЭ особое внимание на задания №4, №22 (базовый уровень сложности); №27, №32 (повышенный уровень сложности);</a:t>
            </a:r>
          </a:p>
          <a:p>
            <a:r>
              <a:rPr lang="ru-RU" dirty="0"/>
              <a:t>Индивидуальный подход к учащимся при подготовке;</a:t>
            </a:r>
          </a:p>
          <a:p>
            <a:r>
              <a:rPr lang="ru-RU" dirty="0"/>
              <a:t>Системный подход при подготовке к ОГЭ</a:t>
            </a:r>
          </a:p>
          <a:p>
            <a:r>
              <a:rPr lang="ru-RU" dirty="0"/>
              <a:t>Повторение материала в каникулярное время, решение КИМ;</a:t>
            </a:r>
          </a:p>
          <a:p>
            <a:r>
              <a:rPr lang="ru-RU" dirty="0"/>
              <a:t>Создание индивидуального плана (дорожной карты) по устранению пробелов;</a:t>
            </a:r>
          </a:p>
          <a:p>
            <a:r>
              <a:rPr lang="ru-RU" dirty="0"/>
              <a:t>Использовать сайты-тренажеры, видеоматериал по тематике заданий;</a:t>
            </a:r>
          </a:p>
          <a:p>
            <a:r>
              <a:rPr lang="ru-RU" dirty="0"/>
              <a:t>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174471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D24D1-769E-4808-8D85-A5C6F4B5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34F21-DC05-41AB-9590-5ADF8321F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7897B-3A07-4D90-9A3A-5C114704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39" y="73533"/>
            <a:ext cx="10960522" cy="67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1D12C-397A-409B-B3B8-A6455B39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A7F14-5274-4852-9073-79007A41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8F658-1B5F-4532-B5CE-B64BECC0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40558"/>
            <a:ext cx="11279981" cy="65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43EC1-2C07-4BD5-BA7F-ECB263A3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30C1CC-08BC-4272-A265-FD11654DB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FEB63E-8A77-42B8-AB9E-08D35953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47637"/>
            <a:ext cx="1054036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1190E-BFB7-4C89-B779-4D35C3E8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5ED30-0DE3-4976-9098-01BF06BE8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42AD2-9939-40E9-9A94-6AC97A32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8298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BC962-3405-453B-92D8-A3E5D001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84CD4-1B52-4651-B3D9-DEE245CA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3FD59-B35B-463B-BB01-2F01FB05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" y="445008"/>
            <a:ext cx="10353675" cy="6138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22080" y="2721864"/>
            <a:ext cx="487680" cy="3678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0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5E56-74FA-4F40-8EA0-7DF3F039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9296F-10DA-4AC1-B674-BC86F04D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80D271-4791-4E4D-8449-49D92ABE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3" y="310577"/>
            <a:ext cx="11393054" cy="6277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19" y="6237222"/>
            <a:ext cx="9628447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63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125</Words>
  <Application>Microsoft Office PowerPoint</Application>
  <PresentationFormat>Широкоэкранный</PresentationFormat>
  <Paragraphs>14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«О результатах ГИА по биологии  в 2020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предложения (ЕГЭ)</vt:lpstr>
      <vt:lpstr>Выводы и предложения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 Сергеевич Гайдар</cp:lastModifiedBy>
  <cp:revision>10</cp:revision>
  <dcterms:created xsi:type="dcterms:W3CDTF">2020-10-25T18:55:16Z</dcterms:created>
  <dcterms:modified xsi:type="dcterms:W3CDTF">2020-11-06T09:50:15Z</dcterms:modified>
</cp:coreProperties>
</file>